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2320250" cy="10439400"/>
  <p:notesSz cx="20104100" cy="9404350"/>
  <p:defaultTextStyle>
    <a:defPPr>
      <a:defRPr lang="zh-HK"/>
    </a:defPPr>
    <a:lvl1pPr marL="0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1pPr>
    <a:lvl2pPr marL="507538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2pPr>
    <a:lvl3pPr marL="1015075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3pPr>
    <a:lvl4pPr marL="1522613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4pPr>
    <a:lvl5pPr marL="2030151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5pPr>
    <a:lvl6pPr marL="2537689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6pPr>
    <a:lvl7pPr marL="3045226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7pPr>
    <a:lvl8pPr marL="3552764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8pPr>
    <a:lvl9pPr marL="4060302" algn="l" defTabSz="1015075" rtl="0" eaLnBrk="1" latinLnBrk="0" hangingPunct="1">
      <a:defRPr sz="19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7" userDrawn="1">
          <p15:clr>
            <a:srgbClr val="A4A3A4"/>
          </p15:clr>
        </p15:guide>
        <p15:guide id="2" pos="239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8" autoAdjust="0"/>
    <p:restoredTop sz="86344" autoAdjust="0"/>
  </p:normalViewPr>
  <p:slideViewPr>
    <p:cSldViewPr>
      <p:cViewPr>
        <p:scale>
          <a:sx n="39" d="100"/>
          <a:sy n="39" d="100"/>
        </p:scale>
        <p:origin x="996" y="1422"/>
      </p:cViewPr>
      <p:guideLst>
        <p:guide orient="horz" pos="3197"/>
        <p:guide pos="23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162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0A40E-88EA-4A08-984E-5515DD7FEC84}" type="datetimeFigureOut">
              <a:rPr lang="zh-HK" altLang="en-US" smtClean="0"/>
              <a:t>28/1/2026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932863"/>
            <a:ext cx="8712200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11387138" y="8932863"/>
            <a:ext cx="8712200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34AD-CDF6-41CE-A2EF-9C409C4E955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30111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DA87F-C126-4FDE-B043-CCD21F7D3453}" type="datetimeFigureOut">
              <a:rPr lang="zh-HK" altLang="en-US" smtClean="0"/>
              <a:t>28/1/2026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176338"/>
            <a:ext cx="6784975" cy="3173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2009775" y="4525963"/>
            <a:ext cx="16084550" cy="3703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932863"/>
            <a:ext cx="8712200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11387138" y="8932863"/>
            <a:ext cx="8712200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9871E-AF0F-4A4A-83FE-50F8A2A1792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6084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1pPr>
    <a:lvl2pPr marL="507538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2pPr>
    <a:lvl3pPr marL="1015075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3pPr>
    <a:lvl4pPr marL="1522613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4pPr>
    <a:lvl5pPr marL="2030151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5pPr>
    <a:lvl6pPr marL="2537689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6pPr>
    <a:lvl7pPr marL="3045226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7pPr>
    <a:lvl8pPr marL="3552764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8pPr>
    <a:lvl9pPr marL="4060302" algn="l" defTabSz="1015075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一張含有 螢幕擷取畫面, 設計, 藝術 的圖片&#10;&#10;AI 產生的內容可能不正確。">
            <a:extLst>
              <a:ext uri="{FF2B5EF4-FFF2-40B4-BE49-F238E27FC236}">
                <a16:creationId xmlns:a16="http://schemas.microsoft.com/office/drawing/2014/main" id="{B00AF06E-BCE7-15DE-D15D-E170297988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624"/>
            <a:ext cx="22340542" cy="104177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07538">
        <a:defRPr>
          <a:latin typeface="+mn-lt"/>
          <a:ea typeface="+mn-ea"/>
          <a:cs typeface="+mn-cs"/>
        </a:defRPr>
      </a:lvl2pPr>
      <a:lvl3pPr marL="1015075">
        <a:defRPr>
          <a:latin typeface="+mn-lt"/>
          <a:ea typeface="+mn-ea"/>
          <a:cs typeface="+mn-cs"/>
        </a:defRPr>
      </a:lvl3pPr>
      <a:lvl4pPr marL="1522613">
        <a:defRPr>
          <a:latin typeface="+mn-lt"/>
          <a:ea typeface="+mn-ea"/>
          <a:cs typeface="+mn-cs"/>
        </a:defRPr>
      </a:lvl4pPr>
      <a:lvl5pPr marL="2030151">
        <a:defRPr>
          <a:latin typeface="+mn-lt"/>
          <a:ea typeface="+mn-ea"/>
          <a:cs typeface="+mn-cs"/>
        </a:defRPr>
      </a:lvl5pPr>
      <a:lvl6pPr marL="2537689">
        <a:defRPr>
          <a:latin typeface="+mn-lt"/>
          <a:ea typeface="+mn-ea"/>
          <a:cs typeface="+mn-cs"/>
        </a:defRPr>
      </a:lvl6pPr>
      <a:lvl7pPr marL="3045226">
        <a:defRPr>
          <a:latin typeface="+mn-lt"/>
          <a:ea typeface="+mn-ea"/>
          <a:cs typeface="+mn-cs"/>
        </a:defRPr>
      </a:lvl7pPr>
      <a:lvl8pPr marL="3552764">
        <a:defRPr>
          <a:latin typeface="+mn-lt"/>
          <a:ea typeface="+mn-ea"/>
          <a:cs typeface="+mn-cs"/>
        </a:defRPr>
      </a:lvl8pPr>
      <a:lvl9pPr marL="40603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07538">
        <a:defRPr>
          <a:latin typeface="+mn-lt"/>
          <a:ea typeface="+mn-ea"/>
          <a:cs typeface="+mn-cs"/>
        </a:defRPr>
      </a:lvl2pPr>
      <a:lvl3pPr marL="1015075">
        <a:defRPr>
          <a:latin typeface="+mn-lt"/>
          <a:ea typeface="+mn-ea"/>
          <a:cs typeface="+mn-cs"/>
        </a:defRPr>
      </a:lvl3pPr>
      <a:lvl4pPr marL="1522613">
        <a:defRPr>
          <a:latin typeface="+mn-lt"/>
          <a:ea typeface="+mn-ea"/>
          <a:cs typeface="+mn-cs"/>
        </a:defRPr>
      </a:lvl4pPr>
      <a:lvl5pPr marL="2030151">
        <a:defRPr>
          <a:latin typeface="+mn-lt"/>
          <a:ea typeface="+mn-ea"/>
          <a:cs typeface="+mn-cs"/>
        </a:defRPr>
      </a:lvl5pPr>
      <a:lvl6pPr marL="2537689">
        <a:defRPr>
          <a:latin typeface="+mn-lt"/>
          <a:ea typeface="+mn-ea"/>
          <a:cs typeface="+mn-cs"/>
        </a:defRPr>
      </a:lvl6pPr>
      <a:lvl7pPr marL="3045226">
        <a:defRPr>
          <a:latin typeface="+mn-lt"/>
          <a:ea typeface="+mn-ea"/>
          <a:cs typeface="+mn-cs"/>
        </a:defRPr>
      </a:lvl7pPr>
      <a:lvl8pPr marL="3552764">
        <a:defRPr>
          <a:latin typeface="+mn-lt"/>
          <a:ea typeface="+mn-ea"/>
          <a:cs typeface="+mn-cs"/>
        </a:defRPr>
      </a:lvl8pPr>
      <a:lvl9pPr marL="40603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39" y="2682102"/>
            <a:ext cx="22316773" cy="1288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4429"/>
              </a:spcBef>
            </a:pPr>
            <a:r>
              <a:rPr lang="en-US" altLang="zh-HK" sz="7771" spc="5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HEADLINE TEXT HERE</a:t>
            </a:r>
            <a:endParaRPr lang="zh-HK" altLang="en-US" sz="777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39" y="3911779"/>
            <a:ext cx="22316773" cy="53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HK" sz="2886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2886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圖形 6">
            <a:extLst>
              <a:ext uri="{FF2B5EF4-FFF2-40B4-BE49-F238E27FC236}">
                <a16:creationId xmlns:a16="http://schemas.microsoft.com/office/drawing/2014/main" id="{42A92D06-C784-B5C3-C860-B84CC8B9E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69225" y="647700"/>
            <a:ext cx="6781800" cy="13789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12</Words>
  <Application>Microsoft Office PowerPoint</Application>
  <PresentationFormat>自訂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Banner_3100x1450mm_Low</dc:title>
  <dc:creator>CHOI, Wai Man</dc:creator>
  <cp:lastModifiedBy>Wai Man CHOI</cp:lastModifiedBy>
  <cp:revision>21</cp:revision>
  <dcterms:created xsi:type="dcterms:W3CDTF">2020-12-07T02:33:51Z</dcterms:created>
  <dcterms:modified xsi:type="dcterms:W3CDTF">2026-01-28T06:58:59Z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2020-12-07T00:00:00Z</vt:filetime>
  </property>
  <property fmtid="{D5CDD505-2E9C-101B-9397-08002B2CF9AE}" pid="3" name="Creator">
    <vt:lpwstr>Adobe Illustrator CC 23.1 (Windows)</vt:lpwstr>
  </property>
  <property fmtid="{D5CDD505-2E9C-101B-9397-08002B2CF9AE}" pid="4" name="LastSaved">
    <vt:filetime>2020-12-07T00:00:00Z</vt:filetime>
  </property>
</Properties>
</file>