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21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2060-1AA6-4A6B-8A69-6A35F677722A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3E5AC-2C0E-44DB-BFED-4F8EF0F75BC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30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2723AB50-6561-B318-A64F-EFC7AB483A0A}"/>
              </a:ext>
            </a:extLst>
          </p:cNvPr>
          <p:cNvGrpSpPr/>
          <p:nvPr userDrawn="1"/>
        </p:nvGrpSpPr>
        <p:grpSpPr>
          <a:xfrm>
            <a:off x="4154678" y="495569"/>
            <a:ext cx="3881811" cy="793652"/>
            <a:chOff x="1118786" y="2124018"/>
            <a:chExt cx="9962297" cy="2036832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B2291375-EFA1-74FE-845A-C8EBD89BDA8F}"/>
                </a:ext>
              </a:extLst>
            </p:cNvPr>
            <p:cNvGrpSpPr/>
            <p:nvPr/>
          </p:nvGrpSpPr>
          <p:grpSpPr>
            <a:xfrm>
              <a:off x="5731246" y="2124018"/>
              <a:ext cx="719237" cy="1115052"/>
              <a:chOff x="5731246" y="2124018"/>
              <a:chExt cx="719237" cy="1115052"/>
            </a:xfrm>
          </p:grpSpPr>
          <p:sp>
            <p:nvSpPr>
              <p:cNvPr id="138" name="AutoShape 48">
                <a:extLst>
                  <a:ext uri="{FF2B5EF4-FFF2-40B4-BE49-F238E27FC236}">
                    <a16:creationId xmlns:a16="http://schemas.microsoft.com/office/drawing/2014/main" id="{FA029C65-CAB3-6062-5039-BB5543C905C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31246" y="2124018"/>
                <a:ext cx="719237" cy="1115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39" name="Freeform 50">
                <a:extLst>
                  <a:ext uri="{FF2B5EF4-FFF2-40B4-BE49-F238E27FC236}">
                    <a16:creationId xmlns:a16="http://schemas.microsoft.com/office/drawing/2014/main" id="{78083381-BA2A-BCA2-1E86-1F6E2E703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76" y="2605390"/>
                <a:ext cx="398636" cy="633680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0" name="Freeform 51">
                <a:extLst>
                  <a:ext uri="{FF2B5EF4-FFF2-40B4-BE49-F238E27FC236}">
                    <a16:creationId xmlns:a16="http://schemas.microsoft.com/office/drawing/2014/main" id="{ADB20099-714B-EF9B-4B10-589098D3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880" y="2124018"/>
                <a:ext cx="363848" cy="199319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1" name="Freeform 52">
                <a:extLst>
                  <a:ext uri="{FF2B5EF4-FFF2-40B4-BE49-F238E27FC236}">
                    <a16:creationId xmlns:a16="http://schemas.microsoft.com/office/drawing/2014/main" id="{C2929A5F-D08D-046B-1768-853F8AF05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325" y="2333678"/>
                <a:ext cx="312139" cy="17864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2" name="Freeform 53">
                <a:extLst>
                  <a:ext uri="{FF2B5EF4-FFF2-40B4-BE49-F238E27FC236}">
                    <a16:creationId xmlns:a16="http://schemas.microsoft.com/office/drawing/2014/main" id="{507B6C6D-D48D-9074-F141-8F3E2BF15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607" y="2361884"/>
                <a:ext cx="289575" cy="16923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3" name="Freeform 54">
                <a:extLst>
                  <a:ext uri="{FF2B5EF4-FFF2-40B4-BE49-F238E27FC236}">
                    <a16:creationId xmlns:a16="http://schemas.microsoft.com/office/drawing/2014/main" id="{0294F725-C6B8-7AE7-3ADF-46F423C04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530" y="2390089"/>
                <a:ext cx="255729" cy="13163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4" name="Freeform 55">
                <a:extLst>
                  <a:ext uri="{FF2B5EF4-FFF2-40B4-BE49-F238E27FC236}">
                    <a16:creationId xmlns:a16="http://schemas.microsoft.com/office/drawing/2014/main" id="{D548DAAC-AD1C-FBD2-509D-0E703915B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035" y="2414534"/>
                <a:ext cx="208720" cy="10342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5" name="Freeform 56">
                <a:extLst>
                  <a:ext uri="{FF2B5EF4-FFF2-40B4-BE49-F238E27FC236}">
                    <a16:creationId xmlns:a16="http://schemas.microsoft.com/office/drawing/2014/main" id="{7A1E59E5-C80E-0032-7342-0BA643FB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522" y="2438978"/>
                <a:ext cx="130685" cy="1410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6" name="Freeform 57">
                <a:extLst>
                  <a:ext uri="{FF2B5EF4-FFF2-40B4-BE49-F238E27FC236}">
                    <a16:creationId xmlns:a16="http://schemas.microsoft.com/office/drawing/2014/main" id="{73DE22C3-6927-3640-B370-3C080AC3E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246" y="2460602"/>
                <a:ext cx="719237" cy="124104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7" name="Freeform 58">
                <a:extLst>
                  <a:ext uri="{FF2B5EF4-FFF2-40B4-BE49-F238E27FC236}">
                    <a16:creationId xmlns:a16="http://schemas.microsoft.com/office/drawing/2014/main" id="{FE080B5C-4277-41A9-D678-4DB2BFFA0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691" y="2563082"/>
                <a:ext cx="172053" cy="592313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8" name="Freeform 59">
                <a:extLst>
                  <a:ext uri="{FF2B5EF4-FFF2-40B4-BE49-F238E27FC236}">
                    <a16:creationId xmlns:a16="http://schemas.microsoft.com/office/drawing/2014/main" id="{4C057B78-BC37-8B21-D903-2F9E327B1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769" y="2563082"/>
                <a:ext cx="126924" cy="5133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49" name="Freeform 60">
                <a:extLst>
                  <a:ext uri="{FF2B5EF4-FFF2-40B4-BE49-F238E27FC236}">
                    <a16:creationId xmlns:a16="http://schemas.microsoft.com/office/drawing/2014/main" id="{64BF2901-C0F1-55F4-9931-02C4E06E3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045" y="2563082"/>
                <a:ext cx="172993" cy="592313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150" name="Freeform 61">
                <a:extLst>
                  <a:ext uri="{FF2B5EF4-FFF2-40B4-BE49-F238E27FC236}">
                    <a16:creationId xmlns:a16="http://schemas.microsoft.com/office/drawing/2014/main" id="{CCAAFF74-9817-C0E2-201E-866AEF28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096" y="2563082"/>
                <a:ext cx="126924" cy="5133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73C39046-9970-CBD4-1253-30F200FE7995}"/>
                </a:ext>
              </a:extLst>
            </p:cNvPr>
            <p:cNvGrpSpPr/>
            <p:nvPr/>
          </p:nvGrpSpPr>
          <p:grpSpPr>
            <a:xfrm>
              <a:off x="1118786" y="3442417"/>
              <a:ext cx="9962297" cy="718433"/>
              <a:chOff x="1118786" y="3442417"/>
              <a:chExt cx="9962297" cy="718433"/>
            </a:xfrm>
          </p:grpSpPr>
          <p:sp>
            <p:nvSpPr>
              <p:cNvPr id="82" name="手繪多邊形 4">
                <a:extLst>
                  <a:ext uri="{FF2B5EF4-FFF2-40B4-BE49-F238E27FC236}">
                    <a16:creationId xmlns:a16="http://schemas.microsoft.com/office/drawing/2014/main" id="{24AA3CA4-13DD-3D40-2E24-1435F36B6CD0}"/>
                  </a:ext>
                </a:extLst>
              </p:cNvPr>
              <p:cNvSpPr/>
              <p:nvPr/>
            </p:nvSpPr>
            <p:spPr>
              <a:xfrm>
                <a:off x="2349914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3" name="手繪多邊形 5">
                <a:extLst>
                  <a:ext uri="{FF2B5EF4-FFF2-40B4-BE49-F238E27FC236}">
                    <a16:creationId xmlns:a16="http://schemas.microsoft.com/office/drawing/2014/main" id="{DC3483D4-A24F-7267-F61A-66A2DEAA3A84}"/>
                  </a:ext>
                </a:extLst>
              </p:cNvPr>
              <p:cNvSpPr/>
              <p:nvPr/>
            </p:nvSpPr>
            <p:spPr>
              <a:xfrm>
                <a:off x="3478037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4" name="手繪多邊形 6">
                <a:extLst>
                  <a:ext uri="{FF2B5EF4-FFF2-40B4-BE49-F238E27FC236}">
                    <a16:creationId xmlns:a16="http://schemas.microsoft.com/office/drawing/2014/main" id="{4BB05A73-B793-67B0-3C42-DEA32945B4DA}"/>
                  </a:ext>
                </a:extLst>
              </p:cNvPr>
              <p:cNvSpPr/>
              <p:nvPr/>
            </p:nvSpPr>
            <p:spPr>
              <a:xfrm>
                <a:off x="4331751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5" name="手繪多邊形 7">
                <a:extLst>
                  <a:ext uri="{FF2B5EF4-FFF2-40B4-BE49-F238E27FC236}">
                    <a16:creationId xmlns:a16="http://schemas.microsoft.com/office/drawing/2014/main" id="{AF634723-C086-1821-3F25-FA3D6FC66692}"/>
                  </a:ext>
                </a:extLst>
              </p:cNvPr>
              <p:cNvSpPr/>
              <p:nvPr/>
            </p:nvSpPr>
            <p:spPr>
              <a:xfrm>
                <a:off x="7228282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1" y="197661"/>
                    </a:lnTo>
                    <a:lnTo>
                      <a:pt x="188691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6" y="75999"/>
                    </a:lnTo>
                    <a:lnTo>
                      <a:pt x="31296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6" name="手繪多邊形 8">
                <a:extLst>
                  <a:ext uri="{FF2B5EF4-FFF2-40B4-BE49-F238E27FC236}">
                    <a16:creationId xmlns:a16="http://schemas.microsoft.com/office/drawing/2014/main" id="{60A00CE7-EB4F-B12B-A18B-F67F1066CF86}"/>
                  </a:ext>
                </a:extLst>
              </p:cNvPr>
              <p:cNvSpPr/>
              <p:nvPr/>
            </p:nvSpPr>
            <p:spPr>
              <a:xfrm>
                <a:off x="8234448" y="3862202"/>
                <a:ext cx="234726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5" h="273659">
                    <a:moveTo>
                      <a:pt x="0" y="0"/>
                    </a:moveTo>
                    <a:lnTo>
                      <a:pt x="188690" y="197661"/>
                    </a:lnTo>
                    <a:lnTo>
                      <a:pt x="188690" y="12001"/>
                    </a:lnTo>
                    <a:lnTo>
                      <a:pt x="219985" y="12001"/>
                    </a:lnTo>
                    <a:lnTo>
                      <a:pt x="219985" y="273659"/>
                    </a:lnTo>
                    <a:lnTo>
                      <a:pt x="31295" y="75999"/>
                    </a:lnTo>
                    <a:lnTo>
                      <a:pt x="31295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7" name="手繪多邊形 9">
                <a:extLst>
                  <a:ext uri="{FF2B5EF4-FFF2-40B4-BE49-F238E27FC236}">
                    <a16:creationId xmlns:a16="http://schemas.microsoft.com/office/drawing/2014/main" id="{8AFA27CD-1BFC-7547-D453-4E421135E30A}"/>
                  </a:ext>
                </a:extLst>
              </p:cNvPr>
              <p:cNvSpPr/>
              <p:nvPr/>
            </p:nvSpPr>
            <p:spPr>
              <a:xfrm>
                <a:off x="9647140" y="3862202"/>
                <a:ext cx="234727" cy="295366"/>
              </a:xfrm>
              <a:custGeom>
                <a:avLst/>
                <a:gdLst/>
                <a:ahLst/>
                <a:cxnLst/>
                <a:rect l="l" t="t" r="r" b="b"/>
                <a:pathLst>
                  <a:path w="219986" h="273659">
                    <a:moveTo>
                      <a:pt x="0" y="0"/>
                    </a:moveTo>
                    <a:lnTo>
                      <a:pt x="188691" y="197661"/>
                    </a:lnTo>
                    <a:lnTo>
                      <a:pt x="188691" y="12001"/>
                    </a:lnTo>
                    <a:lnTo>
                      <a:pt x="219986" y="12001"/>
                    </a:lnTo>
                    <a:lnTo>
                      <a:pt x="219986" y="273659"/>
                    </a:lnTo>
                    <a:lnTo>
                      <a:pt x="31296" y="75999"/>
                    </a:lnTo>
                    <a:lnTo>
                      <a:pt x="31296" y="263324"/>
                    </a:lnTo>
                    <a:lnTo>
                      <a:pt x="0" y="2633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8" name="手繪多邊形 10">
                <a:extLst>
                  <a:ext uri="{FF2B5EF4-FFF2-40B4-BE49-F238E27FC236}">
                    <a16:creationId xmlns:a16="http://schemas.microsoft.com/office/drawing/2014/main" id="{E930626E-1470-E783-09A9-D494F3A10B4B}"/>
                  </a:ext>
                </a:extLst>
              </p:cNvPr>
              <p:cNvSpPr/>
              <p:nvPr/>
            </p:nvSpPr>
            <p:spPr>
              <a:xfrm>
                <a:off x="7955110" y="3863641"/>
                <a:ext cx="256071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39989" h="261991">
                    <a:moveTo>
                      <a:pt x="119995" y="0"/>
                    </a:moveTo>
                    <a:lnTo>
                      <a:pt x="239989" y="261991"/>
                    </a:lnTo>
                    <a:lnTo>
                      <a:pt x="206325" y="261991"/>
                    </a:lnTo>
                    <a:lnTo>
                      <a:pt x="177659" y="198984"/>
                    </a:lnTo>
                    <a:lnTo>
                      <a:pt x="62331" y="198984"/>
                    </a:lnTo>
                    <a:lnTo>
                      <a:pt x="33665" y="261991"/>
                    </a:lnTo>
                    <a:lnTo>
                      <a:pt x="0" y="261991"/>
                    </a:lnTo>
                    <a:lnTo>
                      <a:pt x="119995" y="0"/>
                    </a:lnTo>
                    <a:close/>
                    <a:moveTo>
                      <a:pt x="119995" y="68676"/>
                    </a:moveTo>
                    <a:lnTo>
                      <a:pt x="75330" y="170355"/>
                    </a:lnTo>
                    <a:lnTo>
                      <a:pt x="164660" y="170355"/>
                    </a:lnTo>
                    <a:lnTo>
                      <a:pt x="119995" y="6867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89" name="手繪多邊形 11">
                <a:extLst>
                  <a:ext uri="{FF2B5EF4-FFF2-40B4-BE49-F238E27FC236}">
                    <a16:creationId xmlns:a16="http://schemas.microsoft.com/office/drawing/2014/main" id="{851D4B37-BDF3-6E24-6F2F-A4400778364A}"/>
                  </a:ext>
                </a:extLst>
              </p:cNvPr>
              <p:cNvSpPr/>
              <p:nvPr/>
            </p:nvSpPr>
            <p:spPr>
              <a:xfrm>
                <a:off x="2039528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9" y="17957"/>
                    </a:cubicBezTo>
                    <a:cubicBezTo>
                      <a:pt x="217606" y="29645"/>
                      <a:pt x="233401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6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90" y="217795"/>
                      <a:pt x="17982" y="198154"/>
                    </a:cubicBezTo>
                    <a:cubicBezTo>
                      <a:pt x="6273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7" y="17957"/>
                    </a:cubicBezTo>
                    <a:cubicBezTo>
                      <a:pt x="85315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6" y="34215"/>
                      <a:pt x="79411" y="43362"/>
                    </a:cubicBezTo>
                    <a:cubicBezTo>
                      <a:pt x="64395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7" y="227962"/>
                      <a:pt x="113313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0" name="手繪多邊形 12">
                <a:extLst>
                  <a:ext uri="{FF2B5EF4-FFF2-40B4-BE49-F238E27FC236}">
                    <a16:creationId xmlns:a16="http://schemas.microsoft.com/office/drawing/2014/main" id="{35D90936-DC89-E9CE-34DA-5164F3402A6A}"/>
                  </a:ext>
                </a:extLst>
              </p:cNvPr>
              <p:cNvSpPr/>
              <p:nvPr/>
            </p:nvSpPr>
            <p:spPr>
              <a:xfrm>
                <a:off x="2609383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1" y="0"/>
                    </a:moveTo>
                    <a:cubicBezTo>
                      <a:pt x="150123" y="90"/>
                      <a:pt x="168976" y="4322"/>
                      <a:pt x="186889" y="12696"/>
                    </a:cubicBezTo>
                    <a:cubicBezTo>
                      <a:pt x="204802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2" y="47222"/>
                      <a:pt x="175930" y="39885"/>
                    </a:cubicBezTo>
                    <a:cubicBezTo>
                      <a:pt x="162008" y="32548"/>
                      <a:pt x="147253" y="28796"/>
                      <a:pt x="131664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4" y="79174"/>
                    </a:cubicBezTo>
                    <a:cubicBezTo>
                      <a:pt x="35991" y="94509"/>
                      <a:pt x="31491" y="111679"/>
                      <a:pt x="31296" y="130682"/>
                    </a:cubicBezTo>
                    <a:cubicBezTo>
                      <a:pt x="31495" y="148524"/>
                      <a:pt x="35912" y="165197"/>
                      <a:pt x="44547" y="180701"/>
                    </a:cubicBezTo>
                    <a:cubicBezTo>
                      <a:pt x="53182" y="196206"/>
                      <a:pt x="64836" y="208786"/>
                      <a:pt x="79510" y="218441"/>
                    </a:cubicBezTo>
                    <a:cubicBezTo>
                      <a:pt x="94184" y="228096"/>
                      <a:pt x="110680" y="233070"/>
                      <a:pt x="128997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7" y="207483"/>
                      <a:pt x="198083" y="196251"/>
                    </a:cubicBezTo>
                    <a:cubicBezTo>
                      <a:pt x="206220" y="185019"/>
                      <a:pt x="210645" y="172484"/>
                      <a:pt x="211360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3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7" y="245700"/>
                    </a:cubicBezTo>
                    <a:cubicBezTo>
                      <a:pt x="171322" y="256333"/>
                      <a:pt x="150615" y="261763"/>
                      <a:pt x="126996" y="261991"/>
                    </a:cubicBezTo>
                    <a:cubicBezTo>
                      <a:pt x="103278" y="261673"/>
                      <a:pt x="81880" y="255571"/>
                      <a:pt x="62801" y="243687"/>
                    </a:cubicBezTo>
                    <a:cubicBezTo>
                      <a:pt x="43722" y="231803"/>
                      <a:pt x="28551" y="216049"/>
                      <a:pt x="17290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9" y="107272"/>
                      <a:pt x="6172" y="85171"/>
                      <a:pt x="17710" y="65378"/>
                    </a:cubicBezTo>
                    <a:cubicBezTo>
                      <a:pt x="29247" y="45584"/>
                      <a:pt x="44804" y="29811"/>
                      <a:pt x="64382" y="18058"/>
                    </a:cubicBezTo>
                    <a:cubicBezTo>
                      <a:pt x="83959" y="6305"/>
                      <a:pt x="105942" y="286"/>
                      <a:pt x="130331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1" name="手繪多邊形 13">
                <a:extLst>
                  <a:ext uri="{FF2B5EF4-FFF2-40B4-BE49-F238E27FC236}">
                    <a16:creationId xmlns:a16="http://schemas.microsoft.com/office/drawing/2014/main" id="{5A21AF07-BD12-4145-9F37-68ABB84FF511}"/>
                  </a:ext>
                </a:extLst>
              </p:cNvPr>
              <p:cNvSpPr/>
              <p:nvPr/>
            </p:nvSpPr>
            <p:spPr>
              <a:xfrm>
                <a:off x="3167651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8" y="17957"/>
                    </a:cubicBezTo>
                    <a:cubicBezTo>
                      <a:pt x="217606" y="29645"/>
                      <a:pt x="233401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6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90" y="217795"/>
                      <a:pt x="17981" y="198154"/>
                    </a:cubicBezTo>
                    <a:cubicBezTo>
                      <a:pt x="6273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5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6" y="34215"/>
                      <a:pt x="79411" y="43362"/>
                    </a:cubicBezTo>
                    <a:cubicBezTo>
                      <a:pt x="64396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7" y="227962"/>
                      <a:pt x="113313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2" name="手繪多邊形 14">
                <a:extLst>
                  <a:ext uri="{FF2B5EF4-FFF2-40B4-BE49-F238E27FC236}">
                    <a16:creationId xmlns:a16="http://schemas.microsoft.com/office/drawing/2014/main" id="{A18277C7-95B2-112D-89F9-72D1B467A497}"/>
                  </a:ext>
                </a:extLst>
              </p:cNvPr>
              <p:cNvSpPr/>
              <p:nvPr/>
            </p:nvSpPr>
            <p:spPr>
              <a:xfrm>
                <a:off x="3737506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1" y="0"/>
                    </a:moveTo>
                    <a:cubicBezTo>
                      <a:pt x="150123" y="90"/>
                      <a:pt x="168976" y="4322"/>
                      <a:pt x="186889" y="12696"/>
                    </a:cubicBezTo>
                    <a:cubicBezTo>
                      <a:pt x="204802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2" y="47222"/>
                      <a:pt x="175930" y="39885"/>
                    </a:cubicBezTo>
                    <a:cubicBezTo>
                      <a:pt x="162008" y="32548"/>
                      <a:pt x="147253" y="28796"/>
                      <a:pt x="131665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4" y="79174"/>
                    </a:cubicBezTo>
                    <a:cubicBezTo>
                      <a:pt x="35991" y="94509"/>
                      <a:pt x="31491" y="111679"/>
                      <a:pt x="31295" y="130682"/>
                    </a:cubicBezTo>
                    <a:cubicBezTo>
                      <a:pt x="31495" y="148524"/>
                      <a:pt x="35913" y="165197"/>
                      <a:pt x="44547" y="180701"/>
                    </a:cubicBezTo>
                    <a:cubicBezTo>
                      <a:pt x="53182" y="196206"/>
                      <a:pt x="64837" y="208786"/>
                      <a:pt x="79510" y="218441"/>
                    </a:cubicBezTo>
                    <a:cubicBezTo>
                      <a:pt x="94184" y="228096"/>
                      <a:pt x="110680" y="233070"/>
                      <a:pt x="128997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6" y="207483"/>
                      <a:pt x="198083" y="196251"/>
                    </a:cubicBezTo>
                    <a:cubicBezTo>
                      <a:pt x="206220" y="185019"/>
                      <a:pt x="210645" y="172484"/>
                      <a:pt x="211360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3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6" y="245700"/>
                    </a:cubicBezTo>
                    <a:cubicBezTo>
                      <a:pt x="171322" y="256333"/>
                      <a:pt x="150615" y="261763"/>
                      <a:pt x="126996" y="261991"/>
                    </a:cubicBezTo>
                    <a:cubicBezTo>
                      <a:pt x="103279" y="261673"/>
                      <a:pt x="81880" y="255571"/>
                      <a:pt x="62801" y="243687"/>
                    </a:cubicBezTo>
                    <a:cubicBezTo>
                      <a:pt x="43722" y="231803"/>
                      <a:pt x="28552" y="216049"/>
                      <a:pt x="17290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9" y="107272"/>
                      <a:pt x="6172" y="85171"/>
                      <a:pt x="17710" y="65378"/>
                    </a:cubicBezTo>
                    <a:cubicBezTo>
                      <a:pt x="29247" y="45584"/>
                      <a:pt x="44805" y="29811"/>
                      <a:pt x="64382" y="18058"/>
                    </a:cubicBezTo>
                    <a:cubicBezTo>
                      <a:pt x="83959" y="6305"/>
                      <a:pt x="105942" y="286"/>
                      <a:pt x="130331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3" name="手繪多邊形 15">
                <a:extLst>
                  <a:ext uri="{FF2B5EF4-FFF2-40B4-BE49-F238E27FC236}">
                    <a16:creationId xmlns:a16="http://schemas.microsoft.com/office/drawing/2014/main" id="{C397D74C-DEAC-23B5-EF12-BB994A41C134}"/>
                  </a:ext>
                </a:extLst>
              </p:cNvPr>
              <p:cNvSpPr/>
              <p:nvPr/>
            </p:nvSpPr>
            <p:spPr>
              <a:xfrm>
                <a:off x="5276071" y="3869398"/>
                <a:ext cx="168564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157978" h="261991">
                    <a:moveTo>
                      <a:pt x="85324" y="0"/>
                    </a:moveTo>
                    <a:cubicBezTo>
                      <a:pt x="99423" y="62"/>
                      <a:pt x="111996" y="3350"/>
                      <a:pt x="123044" y="9864"/>
                    </a:cubicBezTo>
                    <a:cubicBezTo>
                      <a:pt x="134092" y="16378"/>
                      <a:pt x="143072" y="25746"/>
                      <a:pt x="149988" y="37966"/>
                    </a:cubicBezTo>
                    <a:lnTo>
                      <a:pt x="125016" y="52971"/>
                    </a:lnTo>
                    <a:cubicBezTo>
                      <a:pt x="120436" y="45128"/>
                      <a:pt x="114919" y="39224"/>
                      <a:pt x="108463" y="35257"/>
                    </a:cubicBezTo>
                    <a:cubicBezTo>
                      <a:pt x="102008" y="31290"/>
                      <a:pt x="94072" y="29303"/>
                      <a:pt x="84656" y="29296"/>
                    </a:cubicBezTo>
                    <a:cubicBezTo>
                      <a:pt x="74150" y="29407"/>
                      <a:pt x="64644" y="32603"/>
                      <a:pt x="56139" y="38883"/>
                    </a:cubicBezTo>
                    <a:cubicBezTo>
                      <a:pt x="47634" y="45163"/>
                      <a:pt x="43131" y="53860"/>
                      <a:pt x="42630" y="64975"/>
                    </a:cubicBezTo>
                    <a:cubicBezTo>
                      <a:pt x="43110" y="74707"/>
                      <a:pt x="46987" y="82418"/>
                      <a:pt x="54262" y="88108"/>
                    </a:cubicBezTo>
                    <a:cubicBezTo>
                      <a:pt x="61538" y="93797"/>
                      <a:pt x="69335" y="98090"/>
                      <a:pt x="77652" y="100987"/>
                    </a:cubicBezTo>
                    <a:lnTo>
                      <a:pt x="95664" y="107989"/>
                    </a:lnTo>
                    <a:cubicBezTo>
                      <a:pt x="113870" y="114644"/>
                      <a:pt x="128716" y="123758"/>
                      <a:pt x="140201" y="135331"/>
                    </a:cubicBezTo>
                    <a:cubicBezTo>
                      <a:pt x="151686" y="146904"/>
                      <a:pt x="157612" y="163021"/>
                      <a:pt x="157978" y="183680"/>
                    </a:cubicBezTo>
                    <a:cubicBezTo>
                      <a:pt x="157446" y="206929"/>
                      <a:pt x="149687" y="225691"/>
                      <a:pt x="134701" y="239966"/>
                    </a:cubicBezTo>
                    <a:cubicBezTo>
                      <a:pt x="119716" y="254242"/>
                      <a:pt x="100699" y="261584"/>
                      <a:pt x="77652" y="261991"/>
                    </a:cubicBezTo>
                    <a:cubicBezTo>
                      <a:pt x="56952" y="261584"/>
                      <a:pt x="39592" y="254909"/>
                      <a:pt x="25571" y="241967"/>
                    </a:cubicBezTo>
                    <a:cubicBezTo>
                      <a:pt x="11550" y="229025"/>
                      <a:pt x="3027" y="212264"/>
                      <a:pt x="0" y="191683"/>
                    </a:cubicBezTo>
                    <a:lnTo>
                      <a:pt x="31644" y="185014"/>
                    </a:lnTo>
                    <a:cubicBezTo>
                      <a:pt x="31838" y="199109"/>
                      <a:pt x="36532" y="210515"/>
                      <a:pt x="45726" y="219233"/>
                    </a:cubicBezTo>
                    <a:cubicBezTo>
                      <a:pt x="54920" y="227951"/>
                      <a:pt x="66452" y="232439"/>
                      <a:pt x="80321" y="232696"/>
                    </a:cubicBezTo>
                    <a:cubicBezTo>
                      <a:pt x="94072" y="232300"/>
                      <a:pt x="105176" y="227424"/>
                      <a:pt x="113633" y="218066"/>
                    </a:cubicBezTo>
                    <a:cubicBezTo>
                      <a:pt x="122089" y="208709"/>
                      <a:pt x="126439" y="197247"/>
                      <a:pt x="126682" y="183680"/>
                    </a:cubicBezTo>
                    <a:cubicBezTo>
                      <a:pt x="126231" y="170440"/>
                      <a:pt x="121715" y="160242"/>
                      <a:pt x="113133" y="153087"/>
                    </a:cubicBezTo>
                    <a:cubicBezTo>
                      <a:pt x="104551" y="145932"/>
                      <a:pt x="94614" y="140236"/>
                      <a:pt x="83323" y="135998"/>
                    </a:cubicBezTo>
                    <a:lnTo>
                      <a:pt x="65978" y="128662"/>
                    </a:lnTo>
                    <a:cubicBezTo>
                      <a:pt x="51156" y="122799"/>
                      <a:pt x="38465" y="115019"/>
                      <a:pt x="27904" y="105322"/>
                    </a:cubicBezTo>
                    <a:cubicBezTo>
                      <a:pt x="17342" y="95624"/>
                      <a:pt x="11819" y="82175"/>
                      <a:pt x="11334" y="64975"/>
                    </a:cubicBezTo>
                    <a:cubicBezTo>
                      <a:pt x="11544" y="51369"/>
                      <a:pt x="15121" y="39728"/>
                      <a:pt x="22067" y="30053"/>
                    </a:cubicBezTo>
                    <a:cubicBezTo>
                      <a:pt x="29013" y="20378"/>
                      <a:pt x="38072" y="12963"/>
                      <a:pt x="49242" y="7807"/>
                    </a:cubicBezTo>
                    <a:cubicBezTo>
                      <a:pt x="60413" y="2652"/>
                      <a:pt x="72440" y="49"/>
                      <a:pt x="85324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4" name="手繪多邊形 16">
                <a:extLst>
                  <a:ext uri="{FF2B5EF4-FFF2-40B4-BE49-F238E27FC236}">
                    <a16:creationId xmlns:a16="http://schemas.microsoft.com/office/drawing/2014/main" id="{C36B7693-5AB7-3622-3CE3-74BAFD5909AC}"/>
                  </a:ext>
                </a:extLst>
              </p:cNvPr>
              <p:cNvSpPr/>
              <p:nvPr/>
            </p:nvSpPr>
            <p:spPr>
              <a:xfrm>
                <a:off x="5972713" y="3869398"/>
                <a:ext cx="280970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5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8" y="17957"/>
                    </a:cubicBezTo>
                    <a:cubicBezTo>
                      <a:pt x="217605" y="29645"/>
                      <a:pt x="233402" y="45334"/>
                      <a:pt x="245196" y="65024"/>
                    </a:cubicBezTo>
                    <a:cubicBezTo>
                      <a:pt x="256990" y="84715"/>
                      <a:pt x="263033" y="106705"/>
                      <a:pt x="263325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90" y="233286"/>
                      <a:pt x="198105" y="244628"/>
                    </a:cubicBezTo>
                    <a:cubicBezTo>
                      <a:pt x="178320" y="255969"/>
                      <a:pt x="156173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7" y="233286"/>
                      <a:pt x="29690" y="217795"/>
                      <a:pt x="17981" y="198154"/>
                    </a:cubicBezTo>
                    <a:cubicBezTo>
                      <a:pt x="6274" y="178513"/>
                      <a:pt x="279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5" y="6269"/>
                      <a:pt x="107364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4" y="29526"/>
                      <a:pt x="94427" y="34215"/>
                      <a:pt x="79411" y="43362"/>
                    </a:cubicBezTo>
                    <a:cubicBezTo>
                      <a:pt x="64396" y="52509"/>
                      <a:pt x="52659" y="64732"/>
                      <a:pt x="44202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9" y="150307"/>
                      <a:pt x="36176" y="167593"/>
                      <a:pt x="45239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8" y="227962"/>
                      <a:pt x="113314" y="232503"/>
                      <a:pt x="131663" y="232696"/>
                    </a:cubicBezTo>
                    <a:cubicBezTo>
                      <a:pt x="150013" y="232503"/>
                      <a:pt x="166739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7" y="64732"/>
                      <a:pt x="198930" y="52509"/>
                      <a:pt x="183915" y="43362"/>
                    </a:cubicBezTo>
                    <a:cubicBezTo>
                      <a:pt x="168900" y="34215"/>
                      <a:pt x="151483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5" name="手繪多邊形 17">
                <a:extLst>
                  <a:ext uri="{FF2B5EF4-FFF2-40B4-BE49-F238E27FC236}">
                    <a16:creationId xmlns:a16="http://schemas.microsoft.com/office/drawing/2014/main" id="{DB2CA9F2-E36F-7912-A724-D905FA15A3D9}"/>
                  </a:ext>
                </a:extLst>
              </p:cNvPr>
              <p:cNvSpPr/>
              <p:nvPr/>
            </p:nvSpPr>
            <p:spPr>
              <a:xfrm>
                <a:off x="6526153" y="3869398"/>
                <a:ext cx="168564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157978" h="261991">
                    <a:moveTo>
                      <a:pt x="85324" y="0"/>
                    </a:moveTo>
                    <a:cubicBezTo>
                      <a:pt x="99423" y="62"/>
                      <a:pt x="111996" y="3350"/>
                      <a:pt x="123044" y="9864"/>
                    </a:cubicBezTo>
                    <a:cubicBezTo>
                      <a:pt x="134091" y="16378"/>
                      <a:pt x="143073" y="25746"/>
                      <a:pt x="149988" y="37966"/>
                    </a:cubicBezTo>
                    <a:lnTo>
                      <a:pt x="125015" y="52971"/>
                    </a:lnTo>
                    <a:cubicBezTo>
                      <a:pt x="120436" y="45128"/>
                      <a:pt x="114919" y="39224"/>
                      <a:pt x="108463" y="35257"/>
                    </a:cubicBezTo>
                    <a:cubicBezTo>
                      <a:pt x="102008" y="31290"/>
                      <a:pt x="94072" y="29303"/>
                      <a:pt x="84657" y="29296"/>
                    </a:cubicBezTo>
                    <a:cubicBezTo>
                      <a:pt x="74150" y="29407"/>
                      <a:pt x="64644" y="32603"/>
                      <a:pt x="56139" y="38883"/>
                    </a:cubicBezTo>
                    <a:cubicBezTo>
                      <a:pt x="47634" y="45163"/>
                      <a:pt x="43131" y="53860"/>
                      <a:pt x="42631" y="64975"/>
                    </a:cubicBezTo>
                    <a:cubicBezTo>
                      <a:pt x="43110" y="74707"/>
                      <a:pt x="46987" y="82418"/>
                      <a:pt x="54263" y="88108"/>
                    </a:cubicBezTo>
                    <a:cubicBezTo>
                      <a:pt x="61538" y="93797"/>
                      <a:pt x="69335" y="98090"/>
                      <a:pt x="77652" y="100987"/>
                    </a:cubicBezTo>
                    <a:lnTo>
                      <a:pt x="95664" y="107989"/>
                    </a:lnTo>
                    <a:cubicBezTo>
                      <a:pt x="113870" y="114644"/>
                      <a:pt x="128716" y="123758"/>
                      <a:pt x="140201" y="135331"/>
                    </a:cubicBezTo>
                    <a:cubicBezTo>
                      <a:pt x="151686" y="146904"/>
                      <a:pt x="157611" y="163021"/>
                      <a:pt x="157978" y="183680"/>
                    </a:cubicBezTo>
                    <a:cubicBezTo>
                      <a:pt x="157446" y="206929"/>
                      <a:pt x="149686" y="225691"/>
                      <a:pt x="134701" y="239966"/>
                    </a:cubicBezTo>
                    <a:cubicBezTo>
                      <a:pt x="119715" y="254242"/>
                      <a:pt x="100699" y="261584"/>
                      <a:pt x="77652" y="261991"/>
                    </a:cubicBezTo>
                    <a:cubicBezTo>
                      <a:pt x="56952" y="261584"/>
                      <a:pt x="39591" y="254909"/>
                      <a:pt x="25571" y="241967"/>
                    </a:cubicBezTo>
                    <a:cubicBezTo>
                      <a:pt x="11550" y="229025"/>
                      <a:pt x="3027" y="212264"/>
                      <a:pt x="0" y="191683"/>
                    </a:cubicBezTo>
                    <a:lnTo>
                      <a:pt x="31644" y="185014"/>
                    </a:lnTo>
                    <a:cubicBezTo>
                      <a:pt x="31838" y="199109"/>
                      <a:pt x="36532" y="210515"/>
                      <a:pt x="45726" y="219233"/>
                    </a:cubicBezTo>
                    <a:cubicBezTo>
                      <a:pt x="54920" y="227951"/>
                      <a:pt x="66452" y="232439"/>
                      <a:pt x="80321" y="232696"/>
                    </a:cubicBezTo>
                    <a:cubicBezTo>
                      <a:pt x="94072" y="232300"/>
                      <a:pt x="105176" y="227424"/>
                      <a:pt x="113633" y="218066"/>
                    </a:cubicBezTo>
                    <a:cubicBezTo>
                      <a:pt x="122090" y="208709"/>
                      <a:pt x="126440" y="197247"/>
                      <a:pt x="126683" y="183680"/>
                    </a:cubicBezTo>
                    <a:cubicBezTo>
                      <a:pt x="126231" y="170440"/>
                      <a:pt x="121714" y="160242"/>
                      <a:pt x="113133" y="153087"/>
                    </a:cubicBezTo>
                    <a:cubicBezTo>
                      <a:pt x="104551" y="145932"/>
                      <a:pt x="94615" y="140236"/>
                      <a:pt x="83323" y="135998"/>
                    </a:cubicBezTo>
                    <a:lnTo>
                      <a:pt x="65979" y="128662"/>
                    </a:lnTo>
                    <a:cubicBezTo>
                      <a:pt x="51156" y="122799"/>
                      <a:pt x="38465" y="115019"/>
                      <a:pt x="27904" y="105322"/>
                    </a:cubicBezTo>
                    <a:cubicBezTo>
                      <a:pt x="17343" y="95624"/>
                      <a:pt x="11819" y="82175"/>
                      <a:pt x="11335" y="64975"/>
                    </a:cubicBezTo>
                    <a:cubicBezTo>
                      <a:pt x="11544" y="51369"/>
                      <a:pt x="15122" y="39728"/>
                      <a:pt x="22067" y="30053"/>
                    </a:cubicBezTo>
                    <a:cubicBezTo>
                      <a:pt x="29013" y="20378"/>
                      <a:pt x="38071" y="12963"/>
                      <a:pt x="49242" y="7807"/>
                    </a:cubicBezTo>
                    <a:cubicBezTo>
                      <a:pt x="60413" y="2652"/>
                      <a:pt x="72440" y="49"/>
                      <a:pt x="85324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6" name="手繪多邊形 18">
                <a:extLst>
                  <a:ext uri="{FF2B5EF4-FFF2-40B4-BE49-F238E27FC236}">
                    <a16:creationId xmlns:a16="http://schemas.microsoft.com/office/drawing/2014/main" id="{217C9A9D-5C2D-93CA-C4BC-E58ABD525C4F}"/>
                  </a:ext>
                </a:extLst>
              </p:cNvPr>
              <p:cNvSpPr/>
              <p:nvPr/>
            </p:nvSpPr>
            <p:spPr>
              <a:xfrm>
                <a:off x="6718544" y="3869396"/>
                <a:ext cx="210184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4" h="261992">
                    <a:moveTo>
                      <a:pt x="133642" y="1"/>
                    </a:moveTo>
                    <a:cubicBezTo>
                      <a:pt x="144720" y="-19"/>
                      <a:pt x="155652" y="1354"/>
                      <a:pt x="166438" y="4121"/>
                    </a:cubicBezTo>
                    <a:cubicBezTo>
                      <a:pt x="177224" y="6888"/>
                      <a:pt x="187406" y="11174"/>
                      <a:pt x="196984" y="16979"/>
                    </a:cubicBezTo>
                    <a:lnTo>
                      <a:pt x="196984" y="53306"/>
                    </a:lnTo>
                    <a:cubicBezTo>
                      <a:pt x="187823" y="45275"/>
                      <a:pt x="177474" y="39162"/>
                      <a:pt x="165938" y="34966"/>
                    </a:cubicBezTo>
                    <a:cubicBezTo>
                      <a:pt x="154401" y="30770"/>
                      <a:pt x="142636" y="28658"/>
                      <a:pt x="130642" y="28630"/>
                    </a:cubicBezTo>
                    <a:cubicBezTo>
                      <a:pt x="111678" y="28867"/>
                      <a:pt x="94746" y="33617"/>
                      <a:pt x="79845" y="42882"/>
                    </a:cubicBezTo>
                    <a:cubicBezTo>
                      <a:pt x="64944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6" y="131331"/>
                    </a:cubicBezTo>
                    <a:cubicBezTo>
                      <a:pt x="31477" y="149911"/>
                      <a:pt x="35856" y="166879"/>
                      <a:pt x="44434" y="182236"/>
                    </a:cubicBezTo>
                    <a:cubicBezTo>
                      <a:pt x="53010" y="197593"/>
                      <a:pt x="64699" y="209893"/>
                      <a:pt x="79500" y="219137"/>
                    </a:cubicBezTo>
                    <a:cubicBezTo>
                      <a:pt x="94300" y="228381"/>
                      <a:pt x="111125" y="233123"/>
                      <a:pt x="129975" y="233364"/>
                    </a:cubicBezTo>
                    <a:cubicBezTo>
                      <a:pt x="142393" y="233322"/>
                      <a:pt x="154311" y="231071"/>
                      <a:pt x="165730" y="226612"/>
                    </a:cubicBezTo>
                    <a:cubicBezTo>
                      <a:pt x="177148" y="222152"/>
                      <a:pt x="187566" y="215733"/>
                      <a:pt x="196984" y="207355"/>
                    </a:cubicBezTo>
                    <a:lnTo>
                      <a:pt x="196984" y="244349"/>
                    </a:lnTo>
                    <a:cubicBezTo>
                      <a:pt x="187149" y="250036"/>
                      <a:pt x="176481" y="254391"/>
                      <a:pt x="164979" y="257415"/>
                    </a:cubicBezTo>
                    <a:cubicBezTo>
                      <a:pt x="153478" y="260439"/>
                      <a:pt x="142143" y="261965"/>
                      <a:pt x="130975" y="261992"/>
                    </a:cubicBezTo>
                    <a:cubicBezTo>
                      <a:pt x="106793" y="261738"/>
                      <a:pt x="84856" y="255917"/>
                      <a:pt x="65163" y="244530"/>
                    </a:cubicBezTo>
                    <a:cubicBezTo>
                      <a:pt x="45470" y="233143"/>
                      <a:pt x="29758" y="217717"/>
                      <a:pt x="18029" y="198254"/>
                    </a:cubicBezTo>
                    <a:cubicBezTo>
                      <a:pt x="6299" y="178790"/>
                      <a:pt x="290" y="156816"/>
                      <a:pt x="0" y="132331"/>
                    </a:cubicBezTo>
                    <a:cubicBezTo>
                      <a:pt x="280" y="107289"/>
                      <a:pt x="6346" y="84837"/>
                      <a:pt x="18202" y="64976"/>
                    </a:cubicBezTo>
                    <a:cubicBezTo>
                      <a:pt x="30057" y="45115"/>
                      <a:pt x="46023" y="29384"/>
                      <a:pt x="66101" y="17785"/>
                    </a:cubicBezTo>
                    <a:cubicBezTo>
                      <a:pt x="86179" y="6186"/>
                      <a:pt x="108693" y="258"/>
                      <a:pt x="13364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7" name="手繪多邊形 19">
                <a:extLst>
                  <a:ext uri="{FF2B5EF4-FFF2-40B4-BE49-F238E27FC236}">
                    <a16:creationId xmlns:a16="http://schemas.microsoft.com/office/drawing/2014/main" id="{EB6FF43E-CEA0-7D9A-DFC7-1C89C86B7DE5}"/>
                  </a:ext>
                </a:extLst>
              </p:cNvPr>
              <p:cNvSpPr/>
              <p:nvPr/>
            </p:nvSpPr>
            <p:spPr>
              <a:xfrm>
                <a:off x="7490952" y="3869396"/>
                <a:ext cx="210184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4" h="261992">
                    <a:moveTo>
                      <a:pt x="133642" y="1"/>
                    </a:moveTo>
                    <a:cubicBezTo>
                      <a:pt x="144720" y="-19"/>
                      <a:pt x="155651" y="1354"/>
                      <a:pt x="166438" y="4121"/>
                    </a:cubicBezTo>
                    <a:cubicBezTo>
                      <a:pt x="177224" y="6888"/>
                      <a:pt x="187406" y="11174"/>
                      <a:pt x="196984" y="16979"/>
                    </a:cubicBezTo>
                    <a:lnTo>
                      <a:pt x="196984" y="53306"/>
                    </a:lnTo>
                    <a:cubicBezTo>
                      <a:pt x="187822" y="45275"/>
                      <a:pt x="177474" y="39162"/>
                      <a:pt x="165938" y="34966"/>
                    </a:cubicBezTo>
                    <a:cubicBezTo>
                      <a:pt x="154401" y="30770"/>
                      <a:pt x="142636" y="28658"/>
                      <a:pt x="130642" y="28630"/>
                    </a:cubicBezTo>
                    <a:cubicBezTo>
                      <a:pt x="111678" y="28867"/>
                      <a:pt x="94746" y="33617"/>
                      <a:pt x="79845" y="42882"/>
                    </a:cubicBezTo>
                    <a:cubicBezTo>
                      <a:pt x="64944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6" y="131331"/>
                    </a:cubicBezTo>
                    <a:cubicBezTo>
                      <a:pt x="31477" y="149911"/>
                      <a:pt x="35856" y="166879"/>
                      <a:pt x="44433" y="182236"/>
                    </a:cubicBezTo>
                    <a:cubicBezTo>
                      <a:pt x="53010" y="197593"/>
                      <a:pt x="64699" y="209893"/>
                      <a:pt x="79500" y="219137"/>
                    </a:cubicBezTo>
                    <a:cubicBezTo>
                      <a:pt x="94299" y="228381"/>
                      <a:pt x="111125" y="233123"/>
                      <a:pt x="129975" y="233364"/>
                    </a:cubicBezTo>
                    <a:cubicBezTo>
                      <a:pt x="142393" y="233322"/>
                      <a:pt x="154311" y="231071"/>
                      <a:pt x="165730" y="226612"/>
                    </a:cubicBezTo>
                    <a:cubicBezTo>
                      <a:pt x="177148" y="222152"/>
                      <a:pt x="187566" y="215733"/>
                      <a:pt x="196984" y="207355"/>
                    </a:cubicBezTo>
                    <a:lnTo>
                      <a:pt x="196984" y="244349"/>
                    </a:lnTo>
                    <a:cubicBezTo>
                      <a:pt x="187149" y="250036"/>
                      <a:pt x="176481" y="254391"/>
                      <a:pt x="164979" y="257415"/>
                    </a:cubicBezTo>
                    <a:cubicBezTo>
                      <a:pt x="153478" y="260439"/>
                      <a:pt x="142143" y="261965"/>
                      <a:pt x="130975" y="261992"/>
                    </a:cubicBezTo>
                    <a:cubicBezTo>
                      <a:pt x="106794" y="261738"/>
                      <a:pt x="84856" y="255917"/>
                      <a:pt x="65163" y="244530"/>
                    </a:cubicBezTo>
                    <a:cubicBezTo>
                      <a:pt x="45470" y="233143"/>
                      <a:pt x="29758" y="217717"/>
                      <a:pt x="18029" y="198254"/>
                    </a:cubicBezTo>
                    <a:cubicBezTo>
                      <a:pt x="6299" y="178790"/>
                      <a:pt x="290" y="156816"/>
                      <a:pt x="0" y="132331"/>
                    </a:cubicBezTo>
                    <a:cubicBezTo>
                      <a:pt x="280" y="107289"/>
                      <a:pt x="6347" y="84837"/>
                      <a:pt x="18202" y="64976"/>
                    </a:cubicBezTo>
                    <a:cubicBezTo>
                      <a:pt x="30057" y="45115"/>
                      <a:pt x="46023" y="29384"/>
                      <a:pt x="66102" y="17785"/>
                    </a:cubicBezTo>
                    <a:cubicBezTo>
                      <a:pt x="86179" y="6186"/>
                      <a:pt x="108693" y="258"/>
                      <a:pt x="133642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8" name="手繪多邊形 20">
                <a:extLst>
                  <a:ext uri="{FF2B5EF4-FFF2-40B4-BE49-F238E27FC236}">
                    <a16:creationId xmlns:a16="http://schemas.microsoft.com/office/drawing/2014/main" id="{C573E821-5B69-5158-2052-F793EC4B9B5B}"/>
                  </a:ext>
                </a:extLst>
              </p:cNvPr>
              <p:cNvSpPr/>
              <p:nvPr/>
            </p:nvSpPr>
            <p:spPr>
              <a:xfrm>
                <a:off x="9157729" y="3869396"/>
                <a:ext cx="210183" cy="282773"/>
              </a:xfrm>
              <a:custGeom>
                <a:avLst/>
                <a:gdLst/>
                <a:ahLst/>
                <a:cxnLst/>
                <a:rect l="l" t="t" r="r" b="b"/>
                <a:pathLst>
                  <a:path w="196983" h="261992">
                    <a:moveTo>
                      <a:pt x="133641" y="1"/>
                    </a:moveTo>
                    <a:cubicBezTo>
                      <a:pt x="144719" y="-19"/>
                      <a:pt x="155651" y="1354"/>
                      <a:pt x="166437" y="4121"/>
                    </a:cubicBezTo>
                    <a:cubicBezTo>
                      <a:pt x="177223" y="6888"/>
                      <a:pt x="187405" y="11174"/>
                      <a:pt x="196983" y="16979"/>
                    </a:cubicBezTo>
                    <a:lnTo>
                      <a:pt x="196983" y="53306"/>
                    </a:lnTo>
                    <a:cubicBezTo>
                      <a:pt x="187823" y="45275"/>
                      <a:pt x="177473" y="39162"/>
                      <a:pt x="165937" y="34966"/>
                    </a:cubicBezTo>
                    <a:cubicBezTo>
                      <a:pt x="154401" y="30770"/>
                      <a:pt x="142636" y="28658"/>
                      <a:pt x="130641" y="28630"/>
                    </a:cubicBezTo>
                    <a:cubicBezTo>
                      <a:pt x="111677" y="28867"/>
                      <a:pt x="94746" y="33617"/>
                      <a:pt x="79845" y="42882"/>
                    </a:cubicBezTo>
                    <a:cubicBezTo>
                      <a:pt x="64945" y="52146"/>
                      <a:pt x="53173" y="64504"/>
                      <a:pt x="44532" y="79956"/>
                    </a:cubicBezTo>
                    <a:cubicBezTo>
                      <a:pt x="35891" y="95408"/>
                      <a:pt x="31479" y="112533"/>
                      <a:pt x="31295" y="131331"/>
                    </a:cubicBezTo>
                    <a:cubicBezTo>
                      <a:pt x="31477" y="149911"/>
                      <a:pt x="35856" y="166879"/>
                      <a:pt x="44433" y="182236"/>
                    </a:cubicBezTo>
                    <a:cubicBezTo>
                      <a:pt x="53010" y="197593"/>
                      <a:pt x="64699" y="209893"/>
                      <a:pt x="79499" y="219137"/>
                    </a:cubicBezTo>
                    <a:cubicBezTo>
                      <a:pt x="94299" y="228381"/>
                      <a:pt x="111124" y="233123"/>
                      <a:pt x="129974" y="233364"/>
                    </a:cubicBezTo>
                    <a:cubicBezTo>
                      <a:pt x="142393" y="233322"/>
                      <a:pt x="154311" y="231071"/>
                      <a:pt x="165729" y="226612"/>
                    </a:cubicBezTo>
                    <a:cubicBezTo>
                      <a:pt x="177147" y="222152"/>
                      <a:pt x="187565" y="215733"/>
                      <a:pt x="196983" y="207355"/>
                    </a:cubicBezTo>
                    <a:lnTo>
                      <a:pt x="196983" y="244349"/>
                    </a:lnTo>
                    <a:cubicBezTo>
                      <a:pt x="187148" y="250036"/>
                      <a:pt x="176480" y="254391"/>
                      <a:pt x="164979" y="257415"/>
                    </a:cubicBezTo>
                    <a:cubicBezTo>
                      <a:pt x="153477" y="260439"/>
                      <a:pt x="142143" y="261965"/>
                      <a:pt x="130975" y="261992"/>
                    </a:cubicBezTo>
                    <a:cubicBezTo>
                      <a:pt x="106793" y="261738"/>
                      <a:pt x="84856" y="255917"/>
                      <a:pt x="65163" y="244530"/>
                    </a:cubicBezTo>
                    <a:cubicBezTo>
                      <a:pt x="45469" y="233143"/>
                      <a:pt x="29758" y="217717"/>
                      <a:pt x="18029" y="198254"/>
                    </a:cubicBezTo>
                    <a:cubicBezTo>
                      <a:pt x="6299" y="178790"/>
                      <a:pt x="289" y="156816"/>
                      <a:pt x="0" y="132331"/>
                    </a:cubicBezTo>
                    <a:cubicBezTo>
                      <a:pt x="279" y="107289"/>
                      <a:pt x="6346" y="84837"/>
                      <a:pt x="18201" y="64976"/>
                    </a:cubicBezTo>
                    <a:cubicBezTo>
                      <a:pt x="30057" y="45115"/>
                      <a:pt x="46023" y="29384"/>
                      <a:pt x="66101" y="17785"/>
                    </a:cubicBezTo>
                    <a:cubicBezTo>
                      <a:pt x="86179" y="6186"/>
                      <a:pt x="108693" y="258"/>
                      <a:pt x="133641" y="1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99" name="手繪多邊形 21">
                <a:extLst>
                  <a:ext uri="{FF2B5EF4-FFF2-40B4-BE49-F238E27FC236}">
                    <a16:creationId xmlns:a16="http://schemas.microsoft.com/office/drawing/2014/main" id="{752FB204-4ED4-F379-32C4-9C3E19A63C15}"/>
                  </a:ext>
                </a:extLst>
              </p:cNvPr>
              <p:cNvSpPr/>
              <p:nvPr/>
            </p:nvSpPr>
            <p:spPr>
              <a:xfrm>
                <a:off x="9905897" y="3869398"/>
                <a:ext cx="280969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4" h="261991">
                    <a:moveTo>
                      <a:pt x="131664" y="0"/>
                    </a:moveTo>
                    <a:cubicBezTo>
                      <a:pt x="155962" y="284"/>
                      <a:pt x="178011" y="6269"/>
                      <a:pt x="197808" y="17957"/>
                    </a:cubicBezTo>
                    <a:cubicBezTo>
                      <a:pt x="217606" y="29645"/>
                      <a:pt x="233401" y="45334"/>
                      <a:pt x="245195" y="65024"/>
                    </a:cubicBezTo>
                    <a:cubicBezTo>
                      <a:pt x="256990" y="84715"/>
                      <a:pt x="263033" y="106705"/>
                      <a:pt x="263324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89" y="233286"/>
                      <a:pt x="198105" y="244628"/>
                    </a:cubicBezTo>
                    <a:cubicBezTo>
                      <a:pt x="178320" y="255969"/>
                      <a:pt x="156173" y="261757"/>
                      <a:pt x="131664" y="261991"/>
                    </a:cubicBezTo>
                    <a:cubicBezTo>
                      <a:pt x="107152" y="261757"/>
                      <a:pt x="85006" y="255969"/>
                      <a:pt x="65220" y="244628"/>
                    </a:cubicBezTo>
                    <a:cubicBezTo>
                      <a:pt x="45436" y="233286"/>
                      <a:pt x="29690" y="217795"/>
                      <a:pt x="17980" y="198154"/>
                    </a:cubicBezTo>
                    <a:cubicBezTo>
                      <a:pt x="6274" y="178513"/>
                      <a:pt x="280" y="156128"/>
                      <a:pt x="0" y="130997"/>
                    </a:cubicBezTo>
                    <a:cubicBezTo>
                      <a:pt x="292" y="106705"/>
                      <a:pt x="6335" y="84715"/>
                      <a:pt x="18130" y="65024"/>
                    </a:cubicBezTo>
                    <a:cubicBezTo>
                      <a:pt x="29924" y="45334"/>
                      <a:pt x="45720" y="29645"/>
                      <a:pt x="65518" y="17957"/>
                    </a:cubicBezTo>
                    <a:cubicBezTo>
                      <a:pt x="85314" y="6269"/>
                      <a:pt x="107363" y="284"/>
                      <a:pt x="131664" y="0"/>
                    </a:cubicBezTo>
                    <a:close/>
                    <a:moveTo>
                      <a:pt x="131664" y="29296"/>
                    </a:moveTo>
                    <a:cubicBezTo>
                      <a:pt x="111844" y="29526"/>
                      <a:pt x="94426" y="34215"/>
                      <a:pt x="79410" y="43362"/>
                    </a:cubicBezTo>
                    <a:cubicBezTo>
                      <a:pt x="64395" y="52509"/>
                      <a:pt x="52658" y="64732"/>
                      <a:pt x="44201" y="80029"/>
                    </a:cubicBezTo>
                    <a:cubicBezTo>
                      <a:pt x="35744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8" y="182853"/>
                    </a:cubicBezTo>
                    <a:cubicBezTo>
                      <a:pt x="54301" y="198113"/>
                      <a:pt x="66384" y="210187"/>
                      <a:pt x="81486" y="219074"/>
                    </a:cubicBezTo>
                    <a:cubicBezTo>
                      <a:pt x="96587" y="227962"/>
                      <a:pt x="113314" y="232503"/>
                      <a:pt x="131664" y="232696"/>
                    </a:cubicBezTo>
                    <a:cubicBezTo>
                      <a:pt x="150012" y="232503"/>
                      <a:pt x="166739" y="227962"/>
                      <a:pt x="181840" y="219074"/>
                    </a:cubicBezTo>
                    <a:cubicBezTo>
                      <a:pt x="196941" y="210187"/>
                      <a:pt x="209024" y="198113"/>
                      <a:pt x="218086" y="182853"/>
                    </a:cubicBezTo>
                    <a:cubicBezTo>
                      <a:pt x="227149" y="167593"/>
                      <a:pt x="231797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7" y="64732"/>
                      <a:pt x="198930" y="52509"/>
                      <a:pt x="183915" y="43362"/>
                    </a:cubicBezTo>
                    <a:cubicBezTo>
                      <a:pt x="168899" y="34215"/>
                      <a:pt x="151482" y="29526"/>
                      <a:pt x="131664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0" name="手繪多邊形 22">
                <a:extLst>
                  <a:ext uri="{FF2B5EF4-FFF2-40B4-BE49-F238E27FC236}">
                    <a16:creationId xmlns:a16="http://schemas.microsoft.com/office/drawing/2014/main" id="{F4521AFF-6C53-E112-66E6-74994FF8DED2}"/>
                  </a:ext>
                </a:extLst>
              </p:cNvPr>
              <p:cNvSpPr/>
              <p:nvPr/>
            </p:nvSpPr>
            <p:spPr>
              <a:xfrm>
                <a:off x="10322592" y="3869398"/>
                <a:ext cx="280969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63324" h="261991">
                    <a:moveTo>
                      <a:pt x="131663" y="0"/>
                    </a:moveTo>
                    <a:cubicBezTo>
                      <a:pt x="155963" y="284"/>
                      <a:pt x="178011" y="6269"/>
                      <a:pt x="197809" y="17957"/>
                    </a:cubicBezTo>
                    <a:cubicBezTo>
                      <a:pt x="217605" y="29645"/>
                      <a:pt x="233401" y="45334"/>
                      <a:pt x="245195" y="65024"/>
                    </a:cubicBezTo>
                    <a:cubicBezTo>
                      <a:pt x="256989" y="84715"/>
                      <a:pt x="263033" y="106705"/>
                      <a:pt x="263324" y="130997"/>
                    </a:cubicBezTo>
                    <a:cubicBezTo>
                      <a:pt x="263045" y="156128"/>
                      <a:pt x="257052" y="178513"/>
                      <a:pt x="245344" y="198154"/>
                    </a:cubicBezTo>
                    <a:cubicBezTo>
                      <a:pt x="233636" y="217795"/>
                      <a:pt x="217889" y="233286"/>
                      <a:pt x="198105" y="244628"/>
                    </a:cubicBezTo>
                    <a:cubicBezTo>
                      <a:pt x="178320" y="255969"/>
                      <a:pt x="156172" y="261757"/>
                      <a:pt x="131663" y="261991"/>
                    </a:cubicBezTo>
                    <a:cubicBezTo>
                      <a:pt x="107153" y="261757"/>
                      <a:pt x="85006" y="255969"/>
                      <a:pt x="65221" y="244628"/>
                    </a:cubicBezTo>
                    <a:cubicBezTo>
                      <a:pt x="45436" y="233286"/>
                      <a:pt x="29689" y="217795"/>
                      <a:pt x="17981" y="198154"/>
                    </a:cubicBezTo>
                    <a:cubicBezTo>
                      <a:pt x="6273" y="178513"/>
                      <a:pt x="279" y="156128"/>
                      <a:pt x="0" y="130997"/>
                    </a:cubicBezTo>
                    <a:cubicBezTo>
                      <a:pt x="292" y="106705"/>
                      <a:pt x="6335" y="84715"/>
                      <a:pt x="18129" y="65024"/>
                    </a:cubicBezTo>
                    <a:cubicBezTo>
                      <a:pt x="29924" y="45334"/>
                      <a:pt x="45720" y="29645"/>
                      <a:pt x="65517" y="17957"/>
                    </a:cubicBezTo>
                    <a:cubicBezTo>
                      <a:pt x="85314" y="6269"/>
                      <a:pt x="107363" y="284"/>
                      <a:pt x="131663" y="0"/>
                    </a:cubicBezTo>
                    <a:close/>
                    <a:moveTo>
                      <a:pt x="131663" y="29296"/>
                    </a:moveTo>
                    <a:cubicBezTo>
                      <a:pt x="111843" y="29526"/>
                      <a:pt x="94425" y="34215"/>
                      <a:pt x="79411" y="43362"/>
                    </a:cubicBezTo>
                    <a:cubicBezTo>
                      <a:pt x="64395" y="52509"/>
                      <a:pt x="52659" y="64732"/>
                      <a:pt x="44201" y="80029"/>
                    </a:cubicBezTo>
                    <a:cubicBezTo>
                      <a:pt x="35743" y="95326"/>
                      <a:pt x="31442" y="112316"/>
                      <a:pt x="31296" y="130997"/>
                    </a:cubicBezTo>
                    <a:cubicBezTo>
                      <a:pt x="31528" y="150307"/>
                      <a:pt x="36176" y="167593"/>
                      <a:pt x="45238" y="182853"/>
                    </a:cubicBezTo>
                    <a:cubicBezTo>
                      <a:pt x="54302" y="198113"/>
                      <a:pt x="66384" y="210187"/>
                      <a:pt x="81486" y="219074"/>
                    </a:cubicBezTo>
                    <a:cubicBezTo>
                      <a:pt x="96588" y="227962"/>
                      <a:pt x="113313" y="232503"/>
                      <a:pt x="131663" y="232696"/>
                    </a:cubicBezTo>
                    <a:cubicBezTo>
                      <a:pt x="150013" y="232503"/>
                      <a:pt x="166738" y="227962"/>
                      <a:pt x="181840" y="219074"/>
                    </a:cubicBezTo>
                    <a:cubicBezTo>
                      <a:pt x="196942" y="210187"/>
                      <a:pt x="209024" y="198113"/>
                      <a:pt x="218087" y="182853"/>
                    </a:cubicBezTo>
                    <a:cubicBezTo>
                      <a:pt x="227149" y="167593"/>
                      <a:pt x="231796" y="150307"/>
                      <a:pt x="232029" y="130997"/>
                    </a:cubicBezTo>
                    <a:cubicBezTo>
                      <a:pt x="231883" y="112316"/>
                      <a:pt x="227581" y="95326"/>
                      <a:pt x="219124" y="80029"/>
                    </a:cubicBezTo>
                    <a:cubicBezTo>
                      <a:pt x="210666" y="64732"/>
                      <a:pt x="198930" y="52509"/>
                      <a:pt x="183915" y="43362"/>
                    </a:cubicBezTo>
                    <a:cubicBezTo>
                      <a:pt x="168900" y="34215"/>
                      <a:pt x="151482" y="29526"/>
                      <a:pt x="131663" y="2929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1" name="手繪多邊形 23">
                <a:extLst>
                  <a:ext uri="{FF2B5EF4-FFF2-40B4-BE49-F238E27FC236}">
                    <a16:creationId xmlns:a16="http://schemas.microsoft.com/office/drawing/2014/main" id="{E9FECC21-F3F0-CEF8-D130-FBB4425B2DC8}"/>
                  </a:ext>
                </a:extLst>
              </p:cNvPr>
              <p:cNvSpPr/>
              <p:nvPr/>
            </p:nvSpPr>
            <p:spPr>
              <a:xfrm>
                <a:off x="10607876" y="3869398"/>
                <a:ext cx="262473" cy="282772"/>
              </a:xfrm>
              <a:custGeom>
                <a:avLst/>
                <a:gdLst/>
                <a:ahLst/>
                <a:cxnLst/>
                <a:rect l="l" t="t" r="r" b="b"/>
                <a:pathLst>
                  <a:path w="245989" h="261991">
                    <a:moveTo>
                      <a:pt x="130330" y="0"/>
                    </a:moveTo>
                    <a:cubicBezTo>
                      <a:pt x="150122" y="90"/>
                      <a:pt x="168975" y="4322"/>
                      <a:pt x="186888" y="12696"/>
                    </a:cubicBezTo>
                    <a:cubicBezTo>
                      <a:pt x="204801" y="21071"/>
                      <a:pt x="220062" y="33052"/>
                      <a:pt x="232670" y="48640"/>
                    </a:cubicBezTo>
                    <a:lnTo>
                      <a:pt x="210692" y="69651"/>
                    </a:lnTo>
                    <a:cubicBezTo>
                      <a:pt x="201439" y="57144"/>
                      <a:pt x="189851" y="47222"/>
                      <a:pt x="175930" y="39885"/>
                    </a:cubicBezTo>
                    <a:cubicBezTo>
                      <a:pt x="162008" y="32548"/>
                      <a:pt x="147253" y="28796"/>
                      <a:pt x="131664" y="28629"/>
                    </a:cubicBezTo>
                    <a:cubicBezTo>
                      <a:pt x="112684" y="28845"/>
                      <a:pt x="95662" y="33490"/>
                      <a:pt x="80597" y="42562"/>
                    </a:cubicBezTo>
                    <a:cubicBezTo>
                      <a:pt x="65532" y="51635"/>
                      <a:pt x="53598" y="63839"/>
                      <a:pt x="44793" y="79174"/>
                    </a:cubicBezTo>
                    <a:cubicBezTo>
                      <a:pt x="35990" y="94509"/>
                      <a:pt x="31491" y="111679"/>
                      <a:pt x="31295" y="130682"/>
                    </a:cubicBezTo>
                    <a:cubicBezTo>
                      <a:pt x="31495" y="148524"/>
                      <a:pt x="35913" y="165197"/>
                      <a:pt x="44547" y="180701"/>
                    </a:cubicBezTo>
                    <a:cubicBezTo>
                      <a:pt x="53181" y="196206"/>
                      <a:pt x="64836" y="208786"/>
                      <a:pt x="79509" y="218441"/>
                    </a:cubicBezTo>
                    <a:cubicBezTo>
                      <a:pt x="94184" y="228096"/>
                      <a:pt x="110680" y="233070"/>
                      <a:pt x="128996" y="233363"/>
                    </a:cubicBezTo>
                    <a:cubicBezTo>
                      <a:pt x="142271" y="233200"/>
                      <a:pt x="155070" y="229782"/>
                      <a:pt x="167393" y="223109"/>
                    </a:cubicBezTo>
                    <a:cubicBezTo>
                      <a:pt x="179716" y="216436"/>
                      <a:pt x="189946" y="207483"/>
                      <a:pt x="198083" y="196251"/>
                    </a:cubicBezTo>
                    <a:cubicBezTo>
                      <a:pt x="206220" y="185019"/>
                      <a:pt x="210645" y="172484"/>
                      <a:pt x="211359" y="158645"/>
                    </a:cubicBezTo>
                    <a:lnTo>
                      <a:pt x="146336" y="158645"/>
                    </a:lnTo>
                    <a:lnTo>
                      <a:pt x="146336" y="130017"/>
                    </a:lnTo>
                    <a:lnTo>
                      <a:pt x="245989" y="130017"/>
                    </a:lnTo>
                    <a:lnTo>
                      <a:pt x="245989" y="140003"/>
                    </a:lnTo>
                    <a:cubicBezTo>
                      <a:pt x="245822" y="163234"/>
                      <a:pt x="240751" y="184000"/>
                      <a:pt x="230774" y="202301"/>
                    </a:cubicBezTo>
                    <a:cubicBezTo>
                      <a:pt x="220797" y="220601"/>
                      <a:pt x="206911" y="235068"/>
                      <a:pt x="189117" y="245700"/>
                    </a:cubicBezTo>
                    <a:cubicBezTo>
                      <a:pt x="171321" y="256333"/>
                      <a:pt x="150615" y="261763"/>
                      <a:pt x="126996" y="261991"/>
                    </a:cubicBezTo>
                    <a:cubicBezTo>
                      <a:pt x="103278" y="261673"/>
                      <a:pt x="81880" y="255571"/>
                      <a:pt x="62800" y="243687"/>
                    </a:cubicBezTo>
                    <a:cubicBezTo>
                      <a:pt x="43721" y="231803"/>
                      <a:pt x="28551" y="216049"/>
                      <a:pt x="17289" y="196425"/>
                    </a:cubicBezTo>
                    <a:cubicBezTo>
                      <a:pt x="6028" y="176801"/>
                      <a:pt x="265" y="155220"/>
                      <a:pt x="0" y="131681"/>
                    </a:cubicBezTo>
                    <a:cubicBezTo>
                      <a:pt x="268" y="107272"/>
                      <a:pt x="6173" y="85171"/>
                      <a:pt x="17710" y="65378"/>
                    </a:cubicBezTo>
                    <a:cubicBezTo>
                      <a:pt x="29247" y="45584"/>
                      <a:pt x="44804" y="29811"/>
                      <a:pt x="64381" y="18058"/>
                    </a:cubicBezTo>
                    <a:cubicBezTo>
                      <a:pt x="83958" y="6305"/>
                      <a:pt x="105942" y="286"/>
                      <a:pt x="130330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2" name="手繪多邊形 24">
                <a:extLst>
                  <a:ext uri="{FF2B5EF4-FFF2-40B4-BE49-F238E27FC236}">
                    <a16:creationId xmlns:a16="http://schemas.microsoft.com/office/drawing/2014/main" id="{30A0E9E1-1B7B-5945-F610-2B908FF055FE}"/>
                  </a:ext>
                </a:extLst>
              </p:cNvPr>
              <p:cNvSpPr/>
              <p:nvPr/>
            </p:nvSpPr>
            <p:spPr>
              <a:xfrm>
                <a:off x="1118786" y="3875155"/>
                <a:ext cx="16073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50644" h="251323">
                    <a:moveTo>
                      <a:pt x="0" y="0"/>
                    </a:moveTo>
                    <a:lnTo>
                      <a:pt x="150644" y="0"/>
                    </a:lnTo>
                    <a:lnTo>
                      <a:pt x="150644" y="28629"/>
                    </a:lnTo>
                    <a:lnTo>
                      <a:pt x="90969" y="28629"/>
                    </a:lnTo>
                    <a:lnTo>
                      <a:pt x="90969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03" name="手繪多邊形 25">
                <a:extLst>
                  <a:ext uri="{FF2B5EF4-FFF2-40B4-BE49-F238E27FC236}">
                    <a16:creationId xmlns:a16="http://schemas.microsoft.com/office/drawing/2014/main" id="{1C8DF5C8-1D62-4807-5057-8B7BB14BCFE5}"/>
                  </a:ext>
                </a:extLst>
              </p:cNvPr>
              <p:cNvSpPr/>
              <p:nvPr/>
            </p:nvSpPr>
            <p:spPr>
              <a:xfrm>
                <a:off x="1303453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6" y="130642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4" name="手繪多邊形 26">
                <a:extLst>
                  <a:ext uri="{FF2B5EF4-FFF2-40B4-BE49-F238E27FC236}">
                    <a16:creationId xmlns:a16="http://schemas.microsoft.com/office/drawing/2014/main" id="{B5703239-D4BC-9004-8F93-AFFB6FB58F2F}"/>
                  </a:ext>
                </a:extLst>
              </p:cNvPr>
              <p:cNvSpPr/>
              <p:nvPr/>
            </p:nvSpPr>
            <p:spPr>
              <a:xfrm>
                <a:off x="1550218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5" name="手繪多邊形 27">
                <a:extLst>
                  <a:ext uri="{FF2B5EF4-FFF2-40B4-BE49-F238E27FC236}">
                    <a16:creationId xmlns:a16="http://schemas.microsoft.com/office/drawing/2014/main" id="{BCF168CE-DBD9-EB40-238D-C8405B902822}"/>
                  </a:ext>
                </a:extLst>
              </p:cNvPr>
              <p:cNvSpPr/>
              <p:nvPr/>
            </p:nvSpPr>
            <p:spPr>
              <a:xfrm>
                <a:off x="1811617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6" y="130642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6" name="手繪多邊形 28">
                <a:extLst>
                  <a:ext uri="{FF2B5EF4-FFF2-40B4-BE49-F238E27FC236}">
                    <a16:creationId xmlns:a16="http://schemas.microsoft.com/office/drawing/2014/main" id="{4E4250C5-71FE-451F-E488-87720EA845D1}"/>
                  </a:ext>
                </a:extLst>
              </p:cNvPr>
              <p:cNvSpPr/>
              <p:nvPr/>
            </p:nvSpPr>
            <p:spPr>
              <a:xfrm>
                <a:off x="2973075" y="3875155"/>
                <a:ext cx="19310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0981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08996"/>
                    </a:lnTo>
                    <a:lnTo>
                      <a:pt x="137976" y="0"/>
                    </a:lnTo>
                    <a:lnTo>
                      <a:pt x="178981" y="0"/>
                    </a:lnTo>
                    <a:lnTo>
                      <a:pt x="65967" y="112996"/>
                    </a:lnTo>
                    <a:lnTo>
                      <a:pt x="180981" y="251323"/>
                    </a:lnTo>
                    <a:lnTo>
                      <a:pt x="138642" y="251323"/>
                    </a:lnTo>
                    <a:lnTo>
                      <a:pt x="43964" y="134328"/>
                    </a:lnTo>
                    <a:lnTo>
                      <a:pt x="31296" y="146328"/>
                    </a:lnTo>
                    <a:lnTo>
                      <a:pt x="3129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7" name="手繪多邊形 29">
                <a:extLst>
                  <a:ext uri="{FF2B5EF4-FFF2-40B4-BE49-F238E27FC236}">
                    <a16:creationId xmlns:a16="http://schemas.microsoft.com/office/drawing/2014/main" id="{70A0523E-CC3A-9DA0-3FDE-8935D116B771}"/>
                  </a:ext>
                </a:extLst>
              </p:cNvPr>
              <p:cNvSpPr/>
              <p:nvPr/>
            </p:nvSpPr>
            <p:spPr>
              <a:xfrm>
                <a:off x="4096573" y="3875155"/>
                <a:ext cx="196311" cy="277015"/>
              </a:xfrm>
              <a:custGeom>
                <a:avLst/>
                <a:gdLst/>
                <a:ahLst/>
                <a:cxnLst/>
                <a:rect l="l" t="t" r="r" b="b"/>
                <a:pathLst>
                  <a:path w="183982" h="256657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148352"/>
                    </a:lnTo>
                    <a:cubicBezTo>
                      <a:pt x="31150" y="162237"/>
                      <a:pt x="32813" y="175140"/>
                      <a:pt x="36286" y="187061"/>
                    </a:cubicBezTo>
                    <a:cubicBezTo>
                      <a:pt x="39759" y="198982"/>
                      <a:pt x="45918" y="208625"/>
                      <a:pt x="54764" y="215990"/>
                    </a:cubicBezTo>
                    <a:cubicBezTo>
                      <a:pt x="63609" y="223355"/>
                      <a:pt x="76019" y="227146"/>
                      <a:pt x="91991" y="227362"/>
                    </a:cubicBezTo>
                    <a:cubicBezTo>
                      <a:pt x="107964" y="227146"/>
                      <a:pt x="120373" y="223355"/>
                      <a:pt x="129218" y="215990"/>
                    </a:cubicBezTo>
                    <a:cubicBezTo>
                      <a:pt x="138064" y="208625"/>
                      <a:pt x="144224" y="198982"/>
                      <a:pt x="147696" y="187061"/>
                    </a:cubicBezTo>
                    <a:cubicBezTo>
                      <a:pt x="151169" y="175140"/>
                      <a:pt x="152832" y="162237"/>
                      <a:pt x="152686" y="148352"/>
                    </a:cubicBezTo>
                    <a:lnTo>
                      <a:pt x="152686" y="0"/>
                    </a:lnTo>
                    <a:lnTo>
                      <a:pt x="183982" y="0"/>
                    </a:lnTo>
                    <a:lnTo>
                      <a:pt x="183982" y="159020"/>
                    </a:lnTo>
                    <a:cubicBezTo>
                      <a:pt x="183914" y="177648"/>
                      <a:pt x="180238" y="194284"/>
                      <a:pt x="172953" y="208929"/>
                    </a:cubicBezTo>
                    <a:cubicBezTo>
                      <a:pt x="165668" y="223575"/>
                      <a:pt x="155178" y="235145"/>
                      <a:pt x="141483" y="243642"/>
                    </a:cubicBezTo>
                    <a:cubicBezTo>
                      <a:pt x="127787" y="252138"/>
                      <a:pt x="111290" y="256477"/>
                      <a:pt x="91991" y="256657"/>
                    </a:cubicBezTo>
                    <a:cubicBezTo>
                      <a:pt x="72693" y="256477"/>
                      <a:pt x="56196" y="252138"/>
                      <a:pt x="42500" y="243642"/>
                    </a:cubicBezTo>
                    <a:cubicBezTo>
                      <a:pt x="28805" y="235145"/>
                      <a:pt x="18314" y="223575"/>
                      <a:pt x="11029" y="208929"/>
                    </a:cubicBezTo>
                    <a:cubicBezTo>
                      <a:pt x="3744" y="194284"/>
                      <a:pt x="67" y="177648"/>
                      <a:pt x="0" y="1590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8" name="手繪多邊形 30">
                <a:extLst>
                  <a:ext uri="{FF2B5EF4-FFF2-40B4-BE49-F238E27FC236}">
                    <a16:creationId xmlns:a16="http://schemas.microsoft.com/office/drawing/2014/main" id="{28DE6F58-59EB-3A01-7EFF-AE7C9A0AB5D7}"/>
                  </a:ext>
                </a:extLst>
              </p:cNvPr>
              <p:cNvSpPr/>
              <p:nvPr/>
            </p:nvSpPr>
            <p:spPr>
              <a:xfrm>
                <a:off x="4608295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9" name="手繪多邊形 31">
                <a:extLst>
                  <a:ext uri="{FF2B5EF4-FFF2-40B4-BE49-F238E27FC236}">
                    <a16:creationId xmlns:a16="http://schemas.microsoft.com/office/drawing/2014/main" id="{1262F9C6-92ED-9847-2071-5AFA838B4E26}"/>
                  </a:ext>
                </a:extLst>
              </p:cNvPr>
              <p:cNvSpPr/>
              <p:nvPr/>
            </p:nvSpPr>
            <p:spPr>
              <a:xfrm>
                <a:off x="4662565" y="3875154"/>
                <a:ext cx="232950" cy="285696"/>
              </a:xfrm>
              <a:custGeom>
                <a:avLst/>
                <a:gdLst/>
                <a:ahLst/>
                <a:cxnLst/>
                <a:rect l="l" t="t" r="r" b="b"/>
                <a:pathLst>
                  <a:path w="218320" h="264700">
                    <a:moveTo>
                      <a:pt x="0" y="0"/>
                    </a:moveTo>
                    <a:lnTo>
                      <a:pt x="34331" y="0"/>
                    </a:lnTo>
                    <a:lnTo>
                      <a:pt x="109326" y="186024"/>
                    </a:lnTo>
                    <a:lnTo>
                      <a:pt x="183987" y="0"/>
                    </a:lnTo>
                    <a:lnTo>
                      <a:pt x="218320" y="0"/>
                    </a:lnTo>
                    <a:lnTo>
                      <a:pt x="109326" y="264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0" name="手繪多邊形 32">
                <a:extLst>
                  <a:ext uri="{FF2B5EF4-FFF2-40B4-BE49-F238E27FC236}">
                    <a16:creationId xmlns:a16="http://schemas.microsoft.com/office/drawing/2014/main" id="{EC90C69D-0DBA-B48E-850F-0220FA455214}"/>
                  </a:ext>
                </a:extLst>
              </p:cNvPr>
              <p:cNvSpPr/>
              <p:nvPr/>
            </p:nvSpPr>
            <p:spPr>
              <a:xfrm>
                <a:off x="4914260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5" y="28629"/>
                    </a:lnTo>
                    <a:lnTo>
                      <a:pt x="31295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5" y="127641"/>
                    </a:lnTo>
                    <a:lnTo>
                      <a:pt x="31295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1" name="手繪多邊形 33">
                <a:extLst>
                  <a:ext uri="{FF2B5EF4-FFF2-40B4-BE49-F238E27FC236}">
                    <a16:creationId xmlns:a16="http://schemas.microsoft.com/office/drawing/2014/main" id="{F95E71D6-FD12-990C-DCCE-A0AA5363CD6F}"/>
                  </a:ext>
                </a:extLst>
              </p:cNvPr>
              <p:cNvSpPr/>
              <p:nvPr/>
            </p:nvSpPr>
            <p:spPr>
              <a:xfrm>
                <a:off x="5097198" y="3875101"/>
                <a:ext cx="166786" cy="271312"/>
              </a:xfrm>
              <a:custGeom>
                <a:avLst/>
                <a:gdLst/>
                <a:ahLst/>
                <a:cxnLst/>
                <a:rect l="l" t="t" r="r" b="b"/>
                <a:pathLst>
                  <a:path w="156312" h="251373">
                    <a:moveTo>
                      <a:pt x="0" y="50"/>
                    </a:moveTo>
                    <a:lnTo>
                      <a:pt x="37967" y="50"/>
                    </a:lnTo>
                    <a:cubicBezTo>
                      <a:pt x="49259" y="-172"/>
                      <a:pt x="60614" y="356"/>
                      <a:pt x="72032" y="1632"/>
                    </a:cubicBezTo>
                    <a:cubicBezTo>
                      <a:pt x="83449" y="2908"/>
                      <a:pt x="94220" y="6264"/>
                      <a:pt x="104345" y="11701"/>
                    </a:cubicBezTo>
                    <a:cubicBezTo>
                      <a:pt x="114897" y="18089"/>
                      <a:pt x="123013" y="26627"/>
                      <a:pt x="128694" y="37316"/>
                    </a:cubicBezTo>
                    <a:cubicBezTo>
                      <a:pt x="134375" y="48005"/>
                      <a:pt x="137247" y="59468"/>
                      <a:pt x="137309" y="71704"/>
                    </a:cubicBezTo>
                    <a:cubicBezTo>
                      <a:pt x="137067" y="90123"/>
                      <a:pt x="131558" y="105806"/>
                      <a:pt x="120781" y="118753"/>
                    </a:cubicBezTo>
                    <a:cubicBezTo>
                      <a:pt x="110004" y="131700"/>
                      <a:pt x="95408" y="139459"/>
                      <a:pt x="76993" y="142031"/>
                    </a:cubicBezTo>
                    <a:lnTo>
                      <a:pt x="156312" y="251373"/>
                    </a:lnTo>
                    <a:lnTo>
                      <a:pt x="118334" y="251373"/>
                    </a:lnTo>
                    <a:lnTo>
                      <a:pt x="44305" y="145027"/>
                    </a:lnTo>
                    <a:lnTo>
                      <a:pt x="31296" y="145027"/>
                    </a:lnTo>
                    <a:lnTo>
                      <a:pt x="31296" y="251373"/>
                    </a:lnTo>
                    <a:lnTo>
                      <a:pt x="0" y="251373"/>
                    </a:lnTo>
                    <a:lnTo>
                      <a:pt x="0" y="50"/>
                    </a:lnTo>
                    <a:close/>
                    <a:moveTo>
                      <a:pt x="31296" y="28012"/>
                    </a:moveTo>
                    <a:lnTo>
                      <a:pt x="31296" y="119065"/>
                    </a:lnTo>
                    <a:lnTo>
                      <a:pt x="41302" y="119065"/>
                    </a:lnTo>
                    <a:cubicBezTo>
                      <a:pt x="52207" y="119238"/>
                      <a:pt x="62716" y="118225"/>
                      <a:pt x="72830" y="116026"/>
                    </a:cubicBezTo>
                    <a:cubicBezTo>
                      <a:pt x="82944" y="113828"/>
                      <a:pt x="91278" y="109405"/>
                      <a:pt x="97834" y="102759"/>
                    </a:cubicBezTo>
                    <a:cubicBezTo>
                      <a:pt x="104390" y="96114"/>
                      <a:pt x="107783" y="86207"/>
                      <a:pt x="108014" y="73038"/>
                    </a:cubicBezTo>
                    <a:cubicBezTo>
                      <a:pt x="107744" y="60093"/>
                      <a:pt x="104132" y="50371"/>
                      <a:pt x="97179" y="43873"/>
                    </a:cubicBezTo>
                    <a:cubicBezTo>
                      <a:pt x="90226" y="37376"/>
                      <a:pt x="81549" y="33064"/>
                      <a:pt x="71150" y="30940"/>
                    </a:cubicBezTo>
                    <a:cubicBezTo>
                      <a:pt x="60749" y="28815"/>
                      <a:pt x="50245" y="27839"/>
                      <a:pt x="39635" y="28012"/>
                    </a:cubicBezTo>
                    <a:lnTo>
                      <a:pt x="31296" y="28012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2" name="手繪多邊形 34">
                <a:extLst>
                  <a:ext uri="{FF2B5EF4-FFF2-40B4-BE49-F238E27FC236}">
                    <a16:creationId xmlns:a16="http://schemas.microsoft.com/office/drawing/2014/main" id="{3701355D-529A-C958-64A0-28B2602D7E6B}"/>
                  </a:ext>
                </a:extLst>
              </p:cNvPr>
              <p:cNvSpPr/>
              <p:nvPr/>
            </p:nvSpPr>
            <p:spPr>
              <a:xfrm>
                <a:off x="5482336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3" name="手繪多邊形 35">
                <a:extLst>
                  <a:ext uri="{FF2B5EF4-FFF2-40B4-BE49-F238E27FC236}">
                    <a16:creationId xmlns:a16="http://schemas.microsoft.com/office/drawing/2014/main" id="{844528A1-EEE7-98F8-002C-F84B5D04E4AE}"/>
                  </a:ext>
                </a:extLst>
              </p:cNvPr>
              <p:cNvSpPr/>
              <p:nvPr/>
            </p:nvSpPr>
            <p:spPr>
              <a:xfrm>
                <a:off x="5539809" y="3875155"/>
                <a:ext cx="36817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45049" h="251323">
                    <a:moveTo>
                      <a:pt x="0" y="0"/>
                    </a:moveTo>
                    <a:lnTo>
                      <a:pt x="149733" y="0"/>
                    </a:lnTo>
                    <a:lnTo>
                      <a:pt x="150644" y="0"/>
                    </a:lnTo>
                    <a:lnTo>
                      <a:pt x="185737" y="0"/>
                    </a:lnTo>
                    <a:lnTo>
                      <a:pt x="247391" y="107330"/>
                    </a:lnTo>
                    <a:lnTo>
                      <a:pt x="309044" y="0"/>
                    </a:lnTo>
                    <a:lnTo>
                      <a:pt x="345049" y="0"/>
                    </a:lnTo>
                    <a:lnTo>
                      <a:pt x="263039" y="141995"/>
                    </a:lnTo>
                    <a:lnTo>
                      <a:pt x="263039" y="251323"/>
                    </a:lnTo>
                    <a:lnTo>
                      <a:pt x="231743" y="251323"/>
                    </a:lnTo>
                    <a:lnTo>
                      <a:pt x="231743" y="141995"/>
                    </a:lnTo>
                    <a:lnTo>
                      <a:pt x="150644" y="1578"/>
                    </a:lnTo>
                    <a:lnTo>
                      <a:pt x="150644" y="28629"/>
                    </a:lnTo>
                    <a:lnTo>
                      <a:pt x="90969" y="28629"/>
                    </a:lnTo>
                    <a:lnTo>
                      <a:pt x="90969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4" name="手繪多邊形 36">
                <a:extLst>
                  <a:ext uri="{FF2B5EF4-FFF2-40B4-BE49-F238E27FC236}">
                    <a16:creationId xmlns:a16="http://schemas.microsoft.com/office/drawing/2014/main" id="{08AACAE6-623E-F546-AD21-4AEC28437417}"/>
                  </a:ext>
                </a:extLst>
              </p:cNvPr>
              <p:cNvSpPr/>
              <p:nvPr/>
            </p:nvSpPr>
            <p:spPr>
              <a:xfrm>
                <a:off x="6285945" y="3875155"/>
                <a:ext cx="12979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21640" h="251323">
                    <a:moveTo>
                      <a:pt x="0" y="0"/>
                    </a:moveTo>
                    <a:lnTo>
                      <a:pt x="121640" y="0"/>
                    </a:lnTo>
                    <a:lnTo>
                      <a:pt x="121640" y="28629"/>
                    </a:lnTo>
                    <a:lnTo>
                      <a:pt x="31295" y="28629"/>
                    </a:lnTo>
                    <a:lnTo>
                      <a:pt x="31295" y="99346"/>
                    </a:lnTo>
                    <a:lnTo>
                      <a:pt x="118640" y="99346"/>
                    </a:lnTo>
                    <a:lnTo>
                      <a:pt x="118640" y="127975"/>
                    </a:lnTo>
                    <a:lnTo>
                      <a:pt x="31295" y="127975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5" name="手繪多邊形 37">
                <a:extLst>
                  <a:ext uri="{FF2B5EF4-FFF2-40B4-BE49-F238E27FC236}">
                    <a16:creationId xmlns:a16="http://schemas.microsoft.com/office/drawing/2014/main" id="{7A96E467-C293-9B4A-0901-A26E431A7C28}"/>
                  </a:ext>
                </a:extLst>
              </p:cNvPr>
              <p:cNvSpPr/>
              <p:nvPr/>
            </p:nvSpPr>
            <p:spPr>
              <a:xfrm>
                <a:off x="6966173" y="3875155"/>
                <a:ext cx="3339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3129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6" name="手繪多邊形 38">
                <a:extLst>
                  <a:ext uri="{FF2B5EF4-FFF2-40B4-BE49-F238E27FC236}">
                    <a16:creationId xmlns:a16="http://schemas.microsoft.com/office/drawing/2014/main" id="{7762BC64-C524-836F-0C28-33D578A248B7}"/>
                  </a:ext>
                </a:extLst>
              </p:cNvPr>
              <p:cNvSpPr/>
              <p:nvPr/>
            </p:nvSpPr>
            <p:spPr>
              <a:xfrm>
                <a:off x="7048546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7" name="手繪多邊形 39">
                <a:extLst>
                  <a:ext uri="{FF2B5EF4-FFF2-40B4-BE49-F238E27FC236}">
                    <a16:creationId xmlns:a16="http://schemas.microsoft.com/office/drawing/2014/main" id="{C98BF536-C25A-EFCD-C74E-EB7164788911}"/>
                  </a:ext>
                </a:extLst>
              </p:cNvPr>
              <p:cNvSpPr/>
              <p:nvPr/>
            </p:nvSpPr>
            <p:spPr>
              <a:xfrm>
                <a:off x="7739649" y="3875155"/>
                <a:ext cx="144020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5" h="251323">
                    <a:moveTo>
                      <a:pt x="0" y="0"/>
                    </a:moveTo>
                    <a:lnTo>
                      <a:pt x="134975" y="0"/>
                    </a:lnTo>
                    <a:lnTo>
                      <a:pt x="134975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5" y="99013"/>
                    </a:lnTo>
                    <a:lnTo>
                      <a:pt x="131975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5" y="222695"/>
                    </a:lnTo>
                    <a:lnTo>
                      <a:pt x="13497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8" name="手繪多邊形 40">
                <a:extLst>
                  <a:ext uri="{FF2B5EF4-FFF2-40B4-BE49-F238E27FC236}">
                    <a16:creationId xmlns:a16="http://schemas.microsoft.com/office/drawing/2014/main" id="{6B9871CE-A906-9E2F-D600-53CADE81AF62}"/>
                  </a:ext>
                </a:extLst>
              </p:cNvPr>
              <p:cNvSpPr/>
              <p:nvPr/>
            </p:nvSpPr>
            <p:spPr>
              <a:xfrm>
                <a:off x="8509210" y="3875153"/>
                <a:ext cx="205914" cy="271259"/>
              </a:xfrm>
              <a:custGeom>
                <a:avLst/>
                <a:gdLst/>
                <a:ahLst/>
                <a:cxnLst/>
                <a:rect l="l" t="t" r="r" b="b"/>
                <a:pathLst>
                  <a:path w="192982" h="251324">
                    <a:moveTo>
                      <a:pt x="0" y="1"/>
                    </a:moveTo>
                    <a:lnTo>
                      <a:pt x="51971" y="1"/>
                    </a:lnTo>
                    <a:cubicBezTo>
                      <a:pt x="77963" y="-14"/>
                      <a:pt x="101562" y="4531"/>
                      <a:pt x="122767" y="13636"/>
                    </a:cubicBezTo>
                    <a:cubicBezTo>
                      <a:pt x="143972" y="22740"/>
                      <a:pt x="160897" y="36494"/>
                      <a:pt x="173543" y="54898"/>
                    </a:cubicBezTo>
                    <a:cubicBezTo>
                      <a:pt x="186189" y="73302"/>
                      <a:pt x="192669" y="96446"/>
                      <a:pt x="192982" y="124329"/>
                    </a:cubicBezTo>
                    <a:cubicBezTo>
                      <a:pt x="192699" y="152875"/>
                      <a:pt x="186305" y="176546"/>
                      <a:pt x="173802" y="195341"/>
                    </a:cubicBezTo>
                    <a:cubicBezTo>
                      <a:pt x="161299" y="214136"/>
                      <a:pt x="144386" y="228170"/>
                      <a:pt x="123064" y="237443"/>
                    </a:cubicBezTo>
                    <a:cubicBezTo>
                      <a:pt x="101741" y="246716"/>
                      <a:pt x="77711" y="251344"/>
                      <a:pt x="50971" y="251324"/>
                    </a:cubicBezTo>
                    <a:lnTo>
                      <a:pt x="0" y="251324"/>
                    </a:lnTo>
                    <a:lnTo>
                      <a:pt x="0" y="1"/>
                    </a:lnTo>
                    <a:close/>
                    <a:moveTo>
                      <a:pt x="31295" y="28630"/>
                    </a:moveTo>
                    <a:lnTo>
                      <a:pt x="31295" y="222696"/>
                    </a:lnTo>
                    <a:lnTo>
                      <a:pt x="42301" y="222696"/>
                    </a:lnTo>
                    <a:cubicBezTo>
                      <a:pt x="63932" y="222850"/>
                      <a:pt x="83735" y="219874"/>
                      <a:pt x="101710" y="213767"/>
                    </a:cubicBezTo>
                    <a:cubicBezTo>
                      <a:pt x="119685" y="207660"/>
                      <a:pt x="134102" y="197496"/>
                      <a:pt x="144963" y="183275"/>
                    </a:cubicBezTo>
                    <a:cubicBezTo>
                      <a:pt x="155824" y="169054"/>
                      <a:pt x="161399" y="149850"/>
                      <a:pt x="161687" y="125663"/>
                    </a:cubicBezTo>
                    <a:cubicBezTo>
                      <a:pt x="161399" y="101371"/>
                      <a:pt x="155824" y="82117"/>
                      <a:pt x="144963" y="67903"/>
                    </a:cubicBezTo>
                    <a:cubicBezTo>
                      <a:pt x="134102" y="53688"/>
                      <a:pt x="119685" y="43549"/>
                      <a:pt x="101710" y="37485"/>
                    </a:cubicBezTo>
                    <a:cubicBezTo>
                      <a:pt x="83735" y="31421"/>
                      <a:pt x="63932" y="28469"/>
                      <a:pt x="42301" y="28630"/>
                    </a:cubicBezTo>
                    <a:lnTo>
                      <a:pt x="31295" y="2863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19" name="手繪多邊形 41">
                <a:extLst>
                  <a:ext uri="{FF2B5EF4-FFF2-40B4-BE49-F238E27FC236}">
                    <a16:creationId xmlns:a16="http://schemas.microsoft.com/office/drawing/2014/main" id="{A1355FFA-E347-BC3E-E291-8FCB5A464C0F}"/>
                  </a:ext>
                </a:extLst>
              </p:cNvPr>
              <p:cNvSpPr/>
              <p:nvPr/>
            </p:nvSpPr>
            <p:spPr>
              <a:xfrm>
                <a:off x="8802217" y="3875155"/>
                <a:ext cx="160739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50644" h="251323">
                    <a:moveTo>
                      <a:pt x="0" y="0"/>
                    </a:moveTo>
                    <a:lnTo>
                      <a:pt x="150644" y="0"/>
                    </a:lnTo>
                    <a:lnTo>
                      <a:pt x="150644" y="28629"/>
                    </a:lnTo>
                    <a:lnTo>
                      <a:pt x="90970" y="28629"/>
                    </a:lnTo>
                    <a:lnTo>
                      <a:pt x="90970" y="251323"/>
                    </a:lnTo>
                    <a:lnTo>
                      <a:pt x="59674" y="251323"/>
                    </a:lnTo>
                    <a:lnTo>
                      <a:pt x="59674" y="28629"/>
                    </a:lnTo>
                    <a:lnTo>
                      <a:pt x="0" y="28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0" name="手繪多邊形 42">
                <a:extLst>
                  <a:ext uri="{FF2B5EF4-FFF2-40B4-BE49-F238E27FC236}">
                    <a16:creationId xmlns:a16="http://schemas.microsoft.com/office/drawing/2014/main" id="{08FB019A-3095-8F18-3135-2DA8A7CF2A4A}"/>
                  </a:ext>
                </a:extLst>
              </p:cNvPr>
              <p:cNvSpPr/>
              <p:nvPr/>
            </p:nvSpPr>
            <p:spPr>
              <a:xfrm>
                <a:off x="8989729" y="3875155"/>
                <a:ext cx="14402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34976" h="251323">
                    <a:moveTo>
                      <a:pt x="0" y="0"/>
                    </a:moveTo>
                    <a:lnTo>
                      <a:pt x="134976" y="0"/>
                    </a:lnTo>
                    <a:lnTo>
                      <a:pt x="134976" y="28629"/>
                    </a:lnTo>
                    <a:lnTo>
                      <a:pt x="31296" y="28629"/>
                    </a:lnTo>
                    <a:lnTo>
                      <a:pt x="31296" y="99013"/>
                    </a:lnTo>
                    <a:lnTo>
                      <a:pt x="131976" y="99013"/>
                    </a:lnTo>
                    <a:lnTo>
                      <a:pt x="131976" y="127641"/>
                    </a:lnTo>
                    <a:lnTo>
                      <a:pt x="31296" y="127641"/>
                    </a:lnTo>
                    <a:lnTo>
                      <a:pt x="31296" y="222695"/>
                    </a:lnTo>
                    <a:lnTo>
                      <a:pt x="134976" y="222695"/>
                    </a:lnTo>
                    <a:lnTo>
                      <a:pt x="134976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1" name="手繪多邊形 43">
                <a:extLst>
                  <a:ext uri="{FF2B5EF4-FFF2-40B4-BE49-F238E27FC236}">
                    <a16:creationId xmlns:a16="http://schemas.microsoft.com/office/drawing/2014/main" id="{73CED086-6D44-E7E3-50DA-02DD3D7C4161}"/>
                  </a:ext>
                </a:extLst>
              </p:cNvPr>
              <p:cNvSpPr/>
              <p:nvPr/>
            </p:nvSpPr>
            <p:spPr>
              <a:xfrm>
                <a:off x="9403579" y="3875155"/>
                <a:ext cx="194532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82315" h="251323">
                    <a:moveTo>
                      <a:pt x="0" y="0"/>
                    </a:moveTo>
                    <a:lnTo>
                      <a:pt x="31295" y="0"/>
                    </a:lnTo>
                    <a:lnTo>
                      <a:pt x="31295" y="101346"/>
                    </a:lnTo>
                    <a:lnTo>
                      <a:pt x="151019" y="101346"/>
                    </a:lnTo>
                    <a:lnTo>
                      <a:pt x="151019" y="0"/>
                    </a:lnTo>
                    <a:lnTo>
                      <a:pt x="182315" y="0"/>
                    </a:lnTo>
                    <a:lnTo>
                      <a:pt x="182315" y="251323"/>
                    </a:lnTo>
                    <a:lnTo>
                      <a:pt x="151019" y="251323"/>
                    </a:lnTo>
                    <a:lnTo>
                      <a:pt x="151019" y="130642"/>
                    </a:lnTo>
                    <a:lnTo>
                      <a:pt x="31295" y="130642"/>
                    </a:lnTo>
                    <a:lnTo>
                      <a:pt x="31295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2" name="手繪多邊形 44">
                <a:extLst>
                  <a:ext uri="{FF2B5EF4-FFF2-40B4-BE49-F238E27FC236}">
                    <a16:creationId xmlns:a16="http://schemas.microsoft.com/office/drawing/2014/main" id="{E32C20FC-C777-57E0-5F18-D5DF499B0D76}"/>
                  </a:ext>
                </a:extLst>
              </p:cNvPr>
              <p:cNvSpPr/>
              <p:nvPr/>
            </p:nvSpPr>
            <p:spPr>
              <a:xfrm>
                <a:off x="10209322" y="3875155"/>
                <a:ext cx="114851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07638" h="251323">
                    <a:moveTo>
                      <a:pt x="0" y="0"/>
                    </a:moveTo>
                    <a:lnTo>
                      <a:pt x="31296" y="0"/>
                    </a:lnTo>
                    <a:lnTo>
                      <a:pt x="31296" y="222695"/>
                    </a:lnTo>
                    <a:lnTo>
                      <a:pt x="107638" y="222695"/>
                    </a:lnTo>
                    <a:lnTo>
                      <a:pt x="107638" y="251323"/>
                    </a:lnTo>
                    <a:lnTo>
                      <a:pt x="0" y="2513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3" name="手繪多邊形 45">
                <a:extLst>
                  <a:ext uri="{FF2B5EF4-FFF2-40B4-BE49-F238E27FC236}">
                    <a16:creationId xmlns:a16="http://schemas.microsoft.com/office/drawing/2014/main" id="{4F114F45-755A-B9A1-2DB0-9B7584DFFF02}"/>
                  </a:ext>
                </a:extLst>
              </p:cNvPr>
              <p:cNvSpPr/>
              <p:nvPr/>
            </p:nvSpPr>
            <p:spPr>
              <a:xfrm>
                <a:off x="10872679" y="3875155"/>
                <a:ext cx="208404" cy="271258"/>
              </a:xfrm>
              <a:custGeom>
                <a:avLst/>
                <a:gdLst/>
                <a:ahLst/>
                <a:cxnLst/>
                <a:rect l="l" t="t" r="r" b="b"/>
                <a:pathLst>
                  <a:path w="195316" h="251323">
                    <a:moveTo>
                      <a:pt x="0" y="0"/>
                    </a:moveTo>
                    <a:lnTo>
                      <a:pt x="36004" y="0"/>
                    </a:lnTo>
                    <a:lnTo>
                      <a:pt x="97658" y="107330"/>
                    </a:lnTo>
                    <a:lnTo>
                      <a:pt x="159311" y="0"/>
                    </a:lnTo>
                    <a:lnTo>
                      <a:pt x="195316" y="0"/>
                    </a:lnTo>
                    <a:lnTo>
                      <a:pt x="113306" y="141995"/>
                    </a:lnTo>
                    <a:lnTo>
                      <a:pt x="113306" y="251323"/>
                    </a:lnTo>
                    <a:lnTo>
                      <a:pt x="82010" y="251323"/>
                    </a:lnTo>
                    <a:lnTo>
                      <a:pt x="82010" y="141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24" name="手繪多邊形 46">
                <a:extLst>
                  <a:ext uri="{FF2B5EF4-FFF2-40B4-BE49-F238E27FC236}">
                    <a16:creationId xmlns:a16="http://schemas.microsoft.com/office/drawing/2014/main" id="{09F95E45-D55D-9663-7FFF-55C9F0F97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347" y="3442417"/>
                <a:ext cx="190223" cy="349919"/>
              </a:xfrm>
              <a:custGeom>
                <a:avLst/>
                <a:gdLst/>
                <a:ahLst/>
                <a:cxnLst/>
                <a:rect l="l" t="t" r="r" b="b"/>
                <a:pathLst>
                  <a:path w="178277" h="324203">
                    <a:moveTo>
                      <a:pt x="115295" y="0"/>
                    </a:moveTo>
                    <a:lnTo>
                      <a:pt x="147303" y="0"/>
                    </a:lnTo>
                    <a:lnTo>
                      <a:pt x="147303" y="194109"/>
                    </a:lnTo>
                    <a:lnTo>
                      <a:pt x="178277" y="188946"/>
                    </a:lnTo>
                    <a:lnTo>
                      <a:pt x="178277" y="220265"/>
                    </a:lnTo>
                    <a:lnTo>
                      <a:pt x="147303" y="225428"/>
                    </a:lnTo>
                    <a:lnTo>
                      <a:pt x="147303" y="324203"/>
                    </a:lnTo>
                    <a:lnTo>
                      <a:pt x="115295" y="324203"/>
                    </a:lnTo>
                    <a:lnTo>
                      <a:pt x="115295" y="229558"/>
                    </a:lnTo>
                    <a:lnTo>
                      <a:pt x="0" y="247110"/>
                    </a:lnTo>
                    <a:lnTo>
                      <a:pt x="0" y="215103"/>
                    </a:lnTo>
                    <a:lnTo>
                      <a:pt x="115295" y="197895"/>
                    </a:lnTo>
                    <a:lnTo>
                      <a:pt x="115295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5" name="手繪多邊形 47">
                <a:extLst>
                  <a:ext uri="{FF2B5EF4-FFF2-40B4-BE49-F238E27FC236}">
                    <a16:creationId xmlns:a16="http://schemas.microsoft.com/office/drawing/2014/main" id="{B5C39B20-33B4-6FFE-4541-766AB1CA6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6478" y="3442417"/>
                <a:ext cx="345929" cy="349176"/>
              </a:xfrm>
              <a:custGeom>
                <a:avLst/>
                <a:gdLst/>
                <a:ahLst/>
                <a:cxnLst/>
                <a:rect l="l" t="t" r="r" b="b"/>
                <a:pathLst>
                  <a:path w="324204" h="323515">
                    <a:moveTo>
                      <a:pt x="54378" y="0"/>
                    </a:moveTo>
                    <a:lnTo>
                      <a:pt x="88451" y="0"/>
                    </a:lnTo>
                    <a:lnTo>
                      <a:pt x="88451" y="70554"/>
                    </a:lnTo>
                    <a:lnTo>
                      <a:pt x="129062" y="70554"/>
                    </a:lnTo>
                    <a:lnTo>
                      <a:pt x="129062" y="48527"/>
                    </a:lnTo>
                    <a:lnTo>
                      <a:pt x="203057" y="48527"/>
                    </a:lnTo>
                    <a:lnTo>
                      <a:pt x="203057" y="0"/>
                    </a:lnTo>
                    <a:lnTo>
                      <a:pt x="237130" y="0"/>
                    </a:lnTo>
                    <a:lnTo>
                      <a:pt x="237130" y="48527"/>
                    </a:lnTo>
                    <a:lnTo>
                      <a:pt x="318353" y="48527"/>
                    </a:lnTo>
                    <a:lnTo>
                      <a:pt x="318353" y="79846"/>
                    </a:lnTo>
                    <a:lnTo>
                      <a:pt x="237130" y="79846"/>
                    </a:lnTo>
                    <a:lnTo>
                      <a:pt x="237130" y="125964"/>
                    </a:lnTo>
                    <a:lnTo>
                      <a:pt x="306651" y="125964"/>
                    </a:lnTo>
                    <a:lnTo>
                      <a:pt x="306651" y="154530"/>
                    </a:lnTo>
                    <a:cubicBezTo>
                      <a:pt x="303668" y="166920"/>
                      <a:pt x="296097" y="183095"/>
                      <a:pt x="283936" y="203057"/>
                    </a:cubicBezTo>
                    <a:cubicBezTo>
                      <a:pt x="272005" y="223019"/>
                      <a:pt x="259501" y="238735"/>
                      <a:pt x="246422" y="250208"/>
                    </a:cubicBezTo>
                    <a:cubicBezTo>
                      <a:pt x="269367" y="269022"/>
                      <a:pt x="295294" y="282444"/>
                      <a:pt x="324204" y="290475"/>
                    </a:cubicBezTo>
                    <a:lnTo>
                      <a:pt x="306651" y="322826"/>
                    </a:lnTo>
                    <a:cubicBezTo>
                      <a:pt x="276365" y="312960"/>
                      <a:pt x="247914" y="295867"/>
                      <a:pt x="221298" y="271546"/>
                    </a:cubicBezTo>
                    <a:cubicBezTo>
                      <a:pt x="185046" y="299309"/>
                      <a:pt x="150400" y="316632"/>
                      <a:pt x="117360" y="323515"/>
                    </a:cubicBezTo>
                    <a:lnTo>
                      <a:pt x="98431" y="292196"/>
                    </a:lnTo>
                    <a:cubicBezTo>
                      <a:pt x="131471" y="284854"/>
                      <a:pt x="164511" y="270055"/>
                      <a:pt x="197551" y="247798"/>
                    </a:cubicBezTo>
                    <a:cubicBezTo>
                      <a:pt x="179884" y="229902"/>
                      <a:pt x="162561" y="205466"/>
                      <a:pt x="145582" y="174491"/>
                    </a:cubicBezTo>
                    <a:lnTo>
                      <a:pt x="174148" y="163134"/>
                    </a:lnTo>
                    <a:cubicBezTo>
                      <a:pt x="189979" y="191126"/>
                      <a:pt x="205811" y="213038"/>
                      <a:pt x="221642" y="228869"/>
                    </a:cubicBezTo>
                    <a:cubicBezTo>
                      <a:pt x="245046" y="210285"/>
                      <a:pt x="261680" y="186537"/>
                      <a:pt x="271546" y="157627"/>
                    </a:cubicBezTo>
                    <a:lnTo>
                      <a:pt x="134913" y="157627"/>
                    </a:lnTo>
                    <a:lnTo>
                      <a:pt x="134913" y="125964"/>
                    </a:lnTo>
                    <a:lnTo>
                      <a:pt x="203057" y="125964"/>
                    </a:lnTo>
                    <a:lnTo>
                      <a:pt x="203057" y="79846"/>
                    </a:lnTo>
                    <a:lnTo>
                      <a:pt x="129062" y="79846"/>
                    </a:lnTo>
                    <a:lnTo>
                      <a:pt x="128718" y="101873"/>
                    </a:lnTo>
                    <a:lnTo>
                      <a:pt x="88106" y="101873"/>
                    </a:lnTo>
                    <a:lnTo>
                      <a:pt x="88106" y="162790"/>
                    </a:lnTo>
                    <a:cubicBezTo>
                      <a:pt x="106462" y="156824"/>
                      <a:pt x="119884" y="151776"/>
                      <a:pt x="128374" y="147646"/>
                    </a:cubicBezTo>
                    <a:lnTo>
                      <a:pt x="128374" y="181375"/>
                    </a:lnTo>
                    <a:cubicBezTo>
                      <a:pt x="121261" y="185275"/>
                      <a:pt x="107838" y="190552"/>
                      <a:pt x="88106" y="197206"/>
                    </a:cubicBezTo>
                    <a:lnTo>
                      <a:pt x="88106" y="281527"/>
                    </a:lnTo>
                    <a:cubicBezTo>
                      <a:pt x="88106" y="297817"/>
                      <a:pt x="85789" y="308601"/>
                      <a:pt x="81153" y="313878"/>
                    </a:cubicBezTo>
                    <a:cubicBezTo>
                      <a:pt x="76285" y="319385"/>
                      <a:pt x="65295" y="322138"/>
                      <a:pt x="48183" y="322138"/>
                    </a:cubicBezTo>
                    <a:lnTo>
                      <a:pt x="20994" y="322138"/>
                    </a:lnTo>
                    <a:lnTo>
                      <a:pt x="13078" y="287377"/>
                    </a:lnTo>
                    <a:lnTo>
                      <a:pt x="43021" y="288410"/>
                    </a:lnTo>
                    <a:cubicBezTo>
                      <a:pt x="50592" y="288410"/>
                      <a:pt x="54378" y="284624"/>
                      <a:pt x="54378" y="277053"/>
                    </a:cubicBezTo>
                    <a:lnTo>
                      <a:pt x="54378" y="206843"/>
                    </a:lnTo>
                    <a:cubicBezTo>
                      <a:pt x="34875" y="211891"/>
                      <a:pt x="19503" y="215791"/>
                      <a:pt x="8260" y="218544"/>
                    </a:cubicBezTo>
                    <a:lnTo>
                      <a:pt x="0" y="181375"/>
                    </a:lnTo>
                    <a:cubicBezTo>
                      <a:pt x="19962" y="178851"/>
                      <a:pt x="38088" y="175409"/>
                      <a:pt x="54378" y="171050"/>
                    </a:cubicBezTo>
                    <a:lnTo>
                      <a:pt x="54378" y="101873"/>
                    </a:lnTo>
                    <a:lnTo>
                      <a:pt x="3442" y="101873"/>
                    </a:lnTo>
                    <a:lnTo>
                      <a:pt x="3442" y="70554"/>
                    </a:lnTo>
                    <a:lnTo>
                      <a:pt x="54378" y="70554"/>
                    </a:lnTo>
                    <a:lnTo>
                      <a:pt x="54378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6" name="手繪多邊形 48">
                <a:extLst>
                  <a:ext uri="{FF2B5EF4-FFF2-40B4-BE49-F238E27FC236}">
                    <a16:creationId xmlns:a16="http://schemas.microsoft.com/office/drawing/2014/main" id="{B8FDDC69-2102-D685-778B-87DC6CDE4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2564" y="3442417"/>
                <a:ext cx="105027" cy="75035"/>
              </a:xfrm>
              <a:custGeom>
                <a:avLst/>
                <a:gdLst/>
                <a:ahLst/>
                <a:cxnLst/>
                <a:rect l="l" t="t" r="r" b="b"/>
                <a:pathLst>
                  <a:path w="98431" h="69521">
                    <a:moveTo>
                      <a:pt x="33040" y="0"/>
                    </a:moveTo>
                    <a:cubicBezTo>
                      <a:pt x="41988" y="5736"/>
                      <a:pt x="51051" y="12045"/>
                      <a:pt x="60229" y="18929"/>
                    </a:cubicBezTo>
                    <a:cubicBezTo>
                      <a:pt x="70095" y="12275"/>
                      <a:pt x="77093" y="6080"/>
                      <a:pt x="81223" y="344"/>
                    </a:cubicBezTo>
                    <a:lnTo>
                      <a:pt x="98431" y="15831"/>
                    </a:lnTo>
                    <a:cubicBezTo>
                      <a:pt x="93383" y="22715"/>
                      <a:pt x="86614" y="28910"/>
                      <a:pt x="78125" y="34416"/>
                    </a:cubicBezTo>
                    <a:cubicBezTo>
                      <a:pt x="82714" y="38546"/>
                      <a:pt x="88794" y="44626"/>
                      <a:pt x="96366" y="52657"/>
                    </a:cubicBezTo>
                    <a:lnTo>
                      <a:pt x="75372" y="68144"/>
                    </a:lnTo>
                    <a:cubicBezTo>
                      <a:pt x="66194" y="55066"/>
                      <a:pt x="60343" y="48527"/>
                      <a:pt x="57819" y="48527"/>
                    </a:cubicBezTo>
                    <a:cubicBezTo>
                      <a:pt x="46347" y="55869"/>
                      <a:pt x="32925" y="62867"/>
                      <a:pt x="17552" y="69521"/>
                    </a:cubicBezTo>
                    <a:lnTo>
                      <a:pt x="0" y="46462"/>
                    </a:lnTo>
                    <a:cubicBezTo>
                      <a:pt x="19273" y="41185"/>
                      <a:pt x="31892" y="36481"/>
                      <a:pt x="37858" y="32351"/>
                    </a:cubicBezTo>
                    <a:cubicBezTo>
                      <a:pt x="32122" y="27762"/>
                      <a:pt x="24321" y="22370"/>
                      <a:pt x="14455" y="16175"/>
                    </a:cubicBezTo>
                    <a:lnTo>
                      <a:pt x="3304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7" name="手繪多邊形 49">
                <a:extLst>
                  <a:ext uri="{FF2B5EF4-FFF2-40B4-BE49-F238E27FC236}">
                    <a16:creationId xmlns:a16="http://schemas.microsoft.com/office/drawing/2014/main" id="{24BC0C0A-20ED-2E72-6C7F-C33E6929C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5582" y="3442788"/>
                <a:ext cx="345928" cy="348434"/>
              </a:xfrm>
              <a:custGeom>
                <a:avLst/>
                <a:gdLst/>
                <a:ahLst/>
                <a:cxnLst/>
                <a:rect l="l" t="t" r="r" b="b"/>
                <a:pathLst>
                  <a:path w="324203" h="322827">
                    <a:moveTo>
                      <a:pt x="137322" y="0"/>
                    </a:moveTo>
                    <a:lnTo>
                      <a:pt x="173459" y="0"/>
                    </a:lnTo>
                    <a:cubicBezTo>
                      <a:pt x="173459" y="39464"/>
                      <a:pt x="172541" y="68259"/>
                      <a:pt x="170706" y="86385"/>
                    </a:cubicBezTo>
                    <a:lnTo>
                      <a:pt x="316632" y="86385"/>
                    </a:lnTo>
                    <a:lnTo>
                      <a:pt x="316632" y="122867"/>
                    </a:lnTo>
                    <a:lnTo>
                      <a:pt x="206499" y="122523"/>
                    </a:lnTo>
                    <a:cubicBezTo>
                      <a:pt x="211776" y="150515"/>
                      <a:pt x="224166" y="179883"/>
                      <a:pt x="243669" y="210629"/>
                    </a:cubicBezTo>
                    <a:cubicBezTo>
                      <a:pt x="263171" y="241374"/>
                      <a:pt x="290016" y="267990"/>
                      <a:pt x="324203" y="290475"/>
                    </a:cubicBezTo>
                    <a:lnTo>
                      <a:pt x="297703" y="322138"/>
                    </a:lnTo>
                    <a:cubicBezTo>
                      <a:pt x="235753" y="281527"/>
                      <a:pt x="193306" y="214988"/>
                      <a:pt x="170362" y="122523"/>
                    </a:cubicBezTo>
                    <a:lnTo>
                      <a:pt x="164855" y="122523"/>
                    </a:lnTo>
                    <a:cubicBezTo>
                      <a:pt x="149482" y="205352"/>
                      <a:pt x="103249" y="272120"/>
                      <a:pt x="26156" y="322827"/>
                    </a:cubicBezTo>
                    <a:lnTo>
                      <a:pt x="0" y="290131"/>
                    </a:lnTo>
                    <a:cubicBezTo>
                      <a:pt x="32581" y="271546"/>
                      <a:pt x="60573" y="247110"/>
                      <a:pt x="83976" y="216824"/>
                    </a:cubicBezTo>
                    <a:cubicBezTo>
                      <a:pt x="107150" y="186537"/>
                      <a:pt x="121490" y="155218"/>
                      <a:pt x="126997" y="122867"/>
                    </a:cubicBezTo>
                    <a:lnTo>
                      <a:pt x="8260" y="122867"/>
                    </a:lnTo>
                    <a:lnTo>
                      <a:pt x="8260" y="86385"/>
                    </a:lnTo>
                    <a:lnTo>
                      <a:pt x="132848" y="86385"/>
                    </a:lnTo>
                    <a:cubicBezTo>
                      <a:pt x="135830" y="65506"/>
                      <a:pt x="137322" y="36711"/>
                      <a:pt x="137322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8" name="手繪多邊形 50">
                <a:extLst>
                  <a:ext uri="{FF2B5EF4-FFF2-40B4-BE49-F238E27FC236}">
                    <a16:creationId xmlns:a16="http://schemas.microsoft.com/office/drawing/2014/main" id="{00B12DF3-61DE-E699-AA83-9CD2B258F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335" y="3443902"/>
                <a:ext cx="346296" cy="348434"/>
              </a:xfrm>
              <a:custGeom>
                <a:avLst/>
                <a:gdLst/>
                <a:ahLst/>
                <a:cxnLst/>
                <a:rect l="l" t="t" r="r" b="b"/>
                <a:pathLst>
                  <a:path w="324548" h="322827">
                    <a:moveTo>
                      <a:pt x="278085" y="0"/>
                    </a:moveTo>
                    <a:lnTo>
                      <a:pt x="292884" y="28222"/>
                    </a:lnTo>
                    <a:cubicBezTo>
                      <a:pt x="261680" y="34646"/>
                      <a:pt x="222904" y="39809"/>
                      <a:pt x="176557" y="43709"/>
                    </a:cubicBezTo>
                    <a:lnTo>
                      <a:pt x="176557" y="72619"/>
                    </a:lnTo>
                    <a:lnTo>
                      <a:pt x="321794" y="72619"/>
                    </a:lnTo>
                    <a:lnTo>
                      <a:pt x="321794" y="101185"/>
                    </a:lnTo>
                    <a:lnTo>
                      <a:pt x="210973" y="101185"/>
                    </a:lnTo>
                    <a:cubicBezTo>
                      <a:pt x="237130" y="126424"/>
                      <a:pt x="274988" y="143976"/>
                      <a:pt x="324548" y="153842"/>
                    </a:cubicBezTo>
                    <a:lnTo>
                      <a:pt x="309404" y="185161"/>
                    </a:lnTo>
                    <a:cubicBezTo>
                      <a:pt x="304815" y="183096"/>
                      <a:pt x="299768" y="181261"/>
                      <a:pt x="294261" y="179654"/>
                    </a:cubicBezTo>
                    <a:cubicBezTo>
                      <a:pt x="288754" y="178048"/>
                      <a:pt x="283707" y="175983"/>
                      <a:pt x="279118" y="173460"/>
                    </a:cubicBezTo>
                    <a:lnTo>
                      <a:pt x="279118" y="322827"/>
                    </a:lnTo>
                    <a:lnTo>
                      <a:pt x="247110" y="322827"/>
                    </a:lnTo>
                    <a:lnTo>
                      <a:pt x="247110" y="306996"/>
                    </a:lnTo>
                    <a:lnTo>
                      <a:pt x="77781" y="306996"/>
                    </a:lnTo>
                    <a:lnTo>
                      <a:pt x="77781" y="322827"/>
                    </a:lnTo>
                    <a:lnTo>
                      <a:pt x="45774" y="322827"/>
                    </a:lnTo>
                    <a:lnTo>
                      <a:pt x="45774" y="175180"/>
                    </a:lnTo>
                    <a:cubicBezTo>
                      <a:pt x="40038" y="177704"/>
                      <a:pt x="30286" y="181261"/>
                      <a:pt x="16520" y="185849"/>
                    </a:cubicBezTo>
                    <a:lnTo>
                      <a:pt x="0" y="155219"/>
                    </a:lnTo>
                    <a:cubicBezTo>
                      <a:pt x="41759" y="145123"/>
                      <a:pt x="78125" y="127112"/>
                      <a:pt x="109100" y="101185"/>
                    </a:cubicBezTo>
                    <a:lnTo>
                      <a:pt x="2753" y="101185"/>
                    </a:lnTo>
                    <a:lnTo>
                      <a:pt x="2753" y="72619"/>
                    </a:lnTo>
                    <a:lnTo>
                      <a:pt x="144205" y="72619"/>
                    </a:lnTo>
                    <a:lnTo>
                      <a:pt x="144205" y="44742"/>
                    </a:lnTo>
                    <a:cubicBezTo>
                      <a:pt x="92580" y="46118"/>
                      <a:pt x="55525" y="46807"/>
                      <a:pt x="33040" y="46807"/>
                    </a:cubicBezTo>
                    <a:lnTo>
                      <a:pt x="21682" y="15144"/>
                    </a:lnTo>
                    <a:cubicBezTo>
                      <a:pt x="34761" y="15602"/>
                      <a:pt x="50936" y="15832"/>
                      <a:pt x="70210" y="15832"/>
                    </a:cubicBezTo>
                    <a:cubicBezTo>
                      <a:pt x="161757" y="15832"/>
                      <a:pt x="231049" y="10555"/>
                      <a:pt x="278085" y="0"/>
                    </a:cubicBezTo>
                    <a:close/>
                    <a:moveTo>
                      <a:pt x="176557" y="101873"/>
                    </a:moveTo>
                    <a:lnTo>
                      <a:pt x="176557" y="165544"/>
                    </a:lnTo>
                    <a:lnTo>
                      <a:pt x="261565" y="165544"/>
                    </a:lnTo>
                    <a:cubicBezTo>
                      <a:pt x="226460" y="151777"/>
                      <a:pt x="198124" y="130554"/>
                      <a:pt x="176557" y="101873"/>
                    </a:cubicBezTo>
                    <a:close/>
                    <a:moveTo>
                      <a:pt x="144205" y="102217"/>
                    </a:moveTo>
                    <a:cubicBezTo>
                      <a:pt x="124243" y="130668"/>
                      <a:pt x="98087" y="151777"/>
                      <a:pt x="65735" y="165544"/>
                    </a:cubicBezTo>
                    <a:lnTo>
                      <a:pt x="144205" y="165544"/>
                    </a:lnTo>
                    <a:lnTo>
                      <a:pt x="144205" y="102217"/>
                    </a:lnTo>
                    <a:close/>
                    <a:moveTo>
                      <a:pt x="77781" y="194454"/>
                    </a:moveTo>
                    <a:lnTo>
                      <a:pt x="77781" y="220610"/>
                    </a:lnTo>
                    <a:lnTo>
                      <a:pt x="247110" y="220610"/>
                    </a:lnTo>
                    <a:lnTo>
                      <a:pt x="247110" y="194454"/>
                    </a:lnTo>
                    <a:lnTo>
                      <a:pt x="77781" y="194454"/>
                    </a:lnTo>
                    <a:close/>
                    <a:moveTo>
                      <a:pt x="77781" y="248143"/>
                    </a:moveTo>
                    <a:lnTo>
                      <a:pt x="77781" y="278430"/>
                    </a:lnTo>
                    <a:lnTo>
                      <a:pt x="247110" y="278430"/>
                    </a:lnTo>
                    <a:lnTo>
                      <a:pt x="247110" y="248143"/>
                    </a:lnTo>
                    <a:lnTo>
                      <a:pt x="77781" y="248143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9" name="手繪多邊形 51">
                <a:extLst>
                  <a:ext uri="{FF2B5EF4-FFF2-40B4-BE49-F238E27FC236}">
                    <a16:creationId xmlns:a16="http://schemas.microsoft.com/office/drawing/2014/main" id="{CD919EA7-6D64-E5AD-A7E7-FEFCF1BBC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6642" y="3444645"/>
                <a:ext cx="166354" cy="347690"/>
              </a:xfrm>
              <a:custGeom>
                <a:avLst/>
                <a:gdLst/>
                <a:ahLst/>
                <a:cxnLst/>
                <a:rect l="l" t="t" r="r" b="b"/>
                <a:pathLst>
                  <a:path w="155907" h="322138">
                    <a:moveTo>
                      <a:pt x="138010" y="0"/>
                    </a:moveTo>
                    <a:lnTo>
                      <a:pt x="149712" y="28221"/>
                    </a:lnTo>
                    <a:cubicBezTo>
                      <a:pt x="133192" y="33957"/>
                      <a:pt x="115869" y="38661"/>
                      <a:pt x="97743" y="42332"/>
                    </a:cubicBezTo>
                    <a:lnTo>
                      <a:pt x="97743" y="90859"/>
                    </a:lnTo>
                    <a:lnTo>
                      <a:pt x="150056" y="90859"/>
                    </a:lnTo>
                    <a:lnTo>
                      <a:pt x="150056" y="120457"/>
                    </a:lnTo>
                    <a:lnTo>
                      <a:pt x="97743" y="120457"/>
                    </a:lnTo>
                    <a:lnTo>
                      <a:pt x="97743" y="123555"/>
                    </a:lnTo>
                    <a:cubicBezTo>
                      <a:pt x="123440" y="147417"/>
                      <a:pt x="142828" y="166461"/>
                      <a:pt x="155907" y="180686"/>
                    </a:cubicBezTo>
                    <a:lnTo>
                      <a:pt x="136633" y="210284"/>
                    </a:lnTo>
                    <a:cubicBezTo>
                      <a:pt x="129750" y="200648"/>
                      <a:pt x="122867" y="191929"/>
                      <a:pt x="115984" y="184128"/>
                    </a:cubicBezTo>
                    <a:cubicBezTo>
                      <a:pt x="110018" y="177015"/>
                      <a:pt x="103938" y="169329"/>
                      <a:pt x="97743" y="161069"/>
                    </a:cubicBezTo>
                    <a:lnTo>
                      <a:pt x="97743" y="320761"/>
                    </a:lnTo>
                    <a:lnTo>
                      <a:pt x="66080" y="322138"/>
                    </a:lnTo>
                    <a:lnTo>
                      <a:pt x="66080" y="180686"/>
                    </a:lnTo>
                    <a:cubicBezTo>
                      <a:pt x="57361" y="202713"/>
                      <a:pt x="41759" y="228411"/>
                      <a:pt x="19273" y="257779"/>
                    </a:cubicBezTo>
                    <a:lnTo>
                      <a:pt x="0" y="226804"/>
                    </a:lnTo>
                    <a:cubicBezTo>
                      <a:pt x="28910" y="193994"/>
                      <a:pt x="50592" y="158545"/>
                      <a:pt x="65047" y="120457"/>
                    </a:cubicBezTo>
                    <a:lnTo>
                      <a:pt x="2065" y="120457"/>
                    </a:lnTo>
                    <a:lnTo>
                      <a:pt x="2065" y="90859"/>
                    </a:lnTo>
                    <a:lnTo>
                      <a:pt x="66080" y="90859"/>
                    </a:lnTo>
                    <a:lnTo>
                      <a:pt x="66080" y="47839"/>
                    </a:lnTo>
                    <a:cubicBezTo>
                      <a:pt x="53919" y="50133"/>
                      <a:pt x="36137" y="52083"/>
                      <a:pt x="12734" y="53689"/>
                    </a:cubicBezTo>
                    <a:lnTo>
                      <a:pt x="5507" y="24780"/>
                    </a:lnTo>
                    <a:cubicBezTo>
                      <a:pt x="56902" y="22256"/>
                      <a:pt x="101070" y="13996"/>
                      <a:pt x="138010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0" name="手繪多邊形 52">
                <a:extLst>
                  <a:ext uri="{FF2B5EF4-FFF2-40B4-BE49-F238E27FC236}">
                    <a16:creationId xmlns:a16="http://schemas.microsoft.com/office/drawing/2014/main" id="{A2372A7B-1076-3893-CE8A-290570307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759" y="3445759"/>
                <a:ext cx="329770" cy="335061"/>
              </a:xfrm>
              <a:custGeom>
                <a:avLst/>
                <a:gdLst/>
                <a:ahLst/>
                <a:cxnLst/>
                <a:rect l="l" t="t" r="r" b="b"/>
                <a:pathLst>
                  <a:path w="309060" h="310437">
                    <a:moveTo>
                      <a:pt x="118049" y="0"/>
                    </a:moveTo>
                    <a:lnTo>
                      <a:pt x="149712" y="0"/>
                    </a:lnTo>
                    <a:lnTo>
                      <a:pt x="149712" y="35793"/>
                    </a:lnTo>
                    <a:lnTo>
                      <a:pt x="212350" y="35793"/>
                    </a:lnTo>
                    <a:lnTo>
                      <a:pt x="212350" y="0"/>
                    </a:lnTo>
                    <a:lnTo>
                      <a:pt x="243325" y="0"/>
                    </a:lnTo>
                    <a:lnTo>
                      <a:pt x="243325" y="35793"/>
                    </a:lnTo>
                    <a:lnTo>
                      <a:pt x="300112" y="35793"/>
                    </a:lnTo>
                    <a:lnTo>
                      <a:pt x="300112" y="62982"/>
                    </a:lnTo>
                    <a:lnTo>
                      <a:pt x="243325" y="62982"/>
                    </a:lnTo>
                    <a:lnTo>
                      <a:pt x="243325" y="98431"/>
                    </a:lnTo>
                    <a:lnTo>
                      <a:pt x="305275" y="98431"/>
                    </a:lnTo>
                    <a:lnTo>
                      <a:pt x="305275" y="127341"/>
                    </a:lnTo>
                    <a:lnTo>
                      <a:pt x="239539" y="127341"/>
                    </a:lnTo>
                    <a:cubicBezTo>
                      <a:pt x="248717" y="145926"/>
                      <a:pt x="271891" y="164396"/>
                      <a:pt x="309060" y="182752"/>
                    </a:cubicBezTo>
                    <a:lnTo>
                      <a:pt x="294261" y="213382"/>
                    </a:lnTo>
                    <a:cubicBezTo>
                      <a:pt x="273152" y="200763"/>
                      <a:pt x="255715" y="188258"/>
                      <a:pt x="241948" y="175868"/>
                    </a:cubicBezTo>
                    <a:lnTo>
                      <a:pt x="241948" y="246422"/>
                    </a:lnTo>
                    <a:lnTo>
                      <a:pt x="131127" y="246422"/>
                    </a:lnTo>
                    <a:lnTo>
                      <a:pt x="131127" y="268449"/>
                    </a:lnTo>
                    <a:cubicBezTo>
                      <a:pt x="131127" y="276479"/>
                      <a:pt x="135142" y="280495"/>
                      <a:pt x="143173" y="280495"/>
                    </a:cubicBezTo>
                    <a:lnTo>
                      <a:pt x="245390" y="280495"/>
                    </a:lnTo>
                    <a:cubicBezTo>
                      <a:pt x="255026" y="280495"/>
                      <a:pt x="260763" y="276938"/>
                      <a:pt x="262598" y="269826"/>
                    </a:cubicBezTo>
                    <a:cubicBezTo>
                      <a:pt x="264434" y="262483"/>
                      <a:pt x="266154" y="249749"/>
                      <a:pt x="267761" y="231623"/>
                    </a:cubicBezTo>
                    <a:lnTo>
                      <a:pt x="300800" y="243669"/>
                    </a:lnTo>
                    <a:cubicBezTo>
                      <a:pt x="297129" y="275562"/>
                      <a:pt x="292196" y="294720"/>
                      <a:pt x="286001" y="301145"/>
                    </a:cubicBezTo>
                    <a:cubicBezTo>
                      <a:pt x="280036" y="307340"/>
                      <a:pt x="268219" y="310437"/>
                      <a:pt x="250552" y="310437"/>
                    </a:cubicBezTo>
                    <a:lnTo>
                      <a:pt x="139043" y="310437"/>
                    </a:lnTo>
                    <a:cubicBezTo>
                      <a:pt x="124358" y="310437"/>
                      <a:pt x="114034" y="307684"/>
                      <a:pt x="108068" y="302177"/>
                    </a:cubicBezTo>
                    <a:cubicBezTo>
                      <a:pt x="102332" y="296441"/>
                      <a:pt x="99464" y="285772"/>
                      <a:pt x="99464" y="270170"/>
                    </a:cubicBezTo>
                    <a:lnTo>
                      <a:pt x="99464" y="193077"/>
                    </a:lnTo>
                    <a:cubicBezTo>
                      <a:pt x="93728" y="197895"/>
                      <a:pt x="83173" y="205123"/>
                      <a:pt x="67801" y="214759"/>
                    </a:cubicBezTo>
                    <a:lnTo>
                      <a:pt x="48183" y="185849"/>
                    </a:lnTo>
                    <a:cubicBezTo>
                      <a:pt x="86271" y="168641"/>
                      <a:pt x="110362" y="149253"/>
                      <a:pt x="120458" y="127685"/>
                    </a:cubicBezTo>
                    <a:lnTo>
                      <a:pt x="65391" y="127685"/>
                    </a:lnTo>
                    <a:lnTo>
                      <a:pt x="65391" y="98776"/>
                    </a:lnTo>
                    <a:lnTo>
                      <a:pt x="118049" y="98776"/>
                    </a:lnTo>
                    <a:lnTo>
                      <a:pt x="118049" y="64359"/>
                    </a:lnTo>
                    <a:lnTo>
                      <a:pt x="72275" y="64359"/>
                    </a:lnTo>
                    <a:lnTo>
                      <a:pt x="72275" y="45774"/>
                    </a:lnTo>
                    <a:lnTo>
                      <a:pt x="51281" y="71931"/>
                    </a:lnTo>
                    <a:cubicBezTo>
                      <a:pt x="32466" y="54722"/>
                      <a:pt x="15373" y="41300"/>
                      <a:pt x="0" y="31663"/>
                    </a:cubicBezTo>
                    <a:lnTo>
                      <a:pt x="22715" y="6195"/>
                    </a:lnTo>
                    <a:cubicBezTo>
                      <a:pt x="42218" y="18585"/>
                      <a:pt x="58738" y="29943"/>
                      <a:pt x="72275" y="40267"/>
                    </a:cubicBezTo>
                    <a:lnTo>
                      <a:pt x="72275" y="35793"/>
                    </a:lnTo>
                    <a:lnTo>
                      <a:pt x="118049" y="35793"/>
                    </a:lnTo>
                    <a:lnTo>
                      <a:pt x="118049" y="0"/>
                    </a:lnTo>
                    <a:close/>
                    <a:moveTo>
                      <a:pt x="149712" y="64703"/>
                    </a:moveTo>
                    <a:lnTo>
                      <a:pt x="149712" y="98431"/>
                    </a:lnTo>
                    <a:lnTo>
                      <a:pt x="212350" y="98431"/>
                    </a:lnTo>
                    <a:lnTo>
                      <a:pt x="212350" y="64703"/>
                    </a:lnTo>
                    <a:lnTo>
                      <a:pt x="149712" y="64703"/>
                    </a:lnTo>
                    <a:close/>
                    <a:moveTo>
                      <a:pt x="157284" y="127341"/>
                    </a:moveTo>
                    <a:cubicBezTo>
                      <a:pt x="152236" y="139043"/>
                      <a:pt x="145467" y="149368"/>
                      <a:pt x="136978" y="158316"/>
                    </a:cubicBezTo>
                    <a:lnTo>
                      <a:pt x="224740" y="158316"/>
                    </a:lnTo>
                    <a:cubicBezTo>
                      <a:pt x="217168" y="149827"/>
                      <a:pt x="210170" y="139502"/>
                      <a:pt x="203746" y="127341"/>
                    </a:cubicBezTo>
                    <a:lnTo>
                      <a:pt x="157284" y="127341"/>
                    </a:lnTo>
                    <a:close/>
                    <a:moveTo>
                      <a:pt x="131127" y="185505"/>
                    </a:moveTo>
                    <a:lnTo>
                      <a:pt x="131127" y="219233"/>
                    </a:lnTo>
                    <a:lnTo>
                      <a:pt x="210285" y="219233"/>
                    </a:lnTo>
                    <a:lnTo>
                      <a:pt x="210285" y="185505"/>
                    </a:lnTo>
                    <a:lnTo>
                      <a:pt x="131127" y="185505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1" name="手繪多邊形 53">
                <a:extLst>
                  <a:ext uri="{FF2B5EF4-FFF2-40B4-BE49-F238E27FC236}">
                    <a16:creationId xmlns:a16="http://schemas.microsoft.com/office/drawing/2014/main" id="{638EB283-0389-6799-5349-9F9D902FF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865" y="3445759"/>
                <a:ext cx="330872" cy="237366"/>
              </a:xfrm>
              <a:custGeom>
                <a:avLst/>
                <a:gdLst/>
                <a:ahLst/>
                <a:cxnLst/>
                <a:rect l="l" t="t" r="r" b="b"/>
                <a:pathLst>
                  <a:path w="310093" h="219922">
                    <a:moveTo>
                      <a:pt x="89139" y="0"/>
                    </a:moveTo>
                    <a:lnTo>
                      <a:pt x="104282" y="25468"/>
                    </a:lnTo>
                    <a:cubicBezTo>
                      <a:pt x="91433" y="29828"/>
                      <a:pt x="71013" y="32925"/>
                      <a:pt x="43020" y="34761"/>
                    </a:cubicBezTo>
                    <a:lnTo>
                      <a:pt x="44053" y="52313"/>
                    </a:lnTo>
                    <a:lnTo>
                      <a:pt x="97743" y="52313"/>
                    </a:lnTo>
                    <a:lnTo>
                      <a:pt x="97743" y="75716"/>
                    </a:lnTo>
                    <a:lnTo>
                      <a:pt x="45085" y="75716"/>
                    </a:lnTo>
                    <a:lnTo>
                      <a:pt x="45430" y="95334"/>
                    </a:lnTo>
                    <a:lnTo>
                      <a:pt x="97743" y="95334"/>
                    </a:lnTo>
                    <a:lnTo>
                      <a:pt x="97743" y="119081"/>
                    </a:lnTo>
                    <a:lnTo>
                      <a:pt x="46118" y="119081"/>
                    </a:lnTo>
                    <a:lnTo>
                      <a:pt x="46806" y="142140"/>
                    </a:lnTo>
                    <a:lnTo>
                      <a:pt x="262254" y="142140"/>
                    </a:lnTo>
                    <a:lnTo>
                      <a:pt x="262598" y="119081"/>
                    </a:lnTo>
                    <a:lnTo>
                      <a:pt x="214415" y="119081"/>
                    </a:lnTo>
                    <a:lnTo>
                      <a:pt x="214415" y="95334"/>
                    </a:lnTo>
                    <a:lnTo>
                      <a:pt x="263630" y="95334"/>
                    </a:lnTo>
                    <a:lnTo>
                      <a:pt x="264319" y="75716"/>
                    </a:lnTo>
                    <a:lnTo>
                      <a:pt x="214415" y="75716"/>
                    </a:lnTo>
                    <a:lnTo>
                      <a:pt x="214415" y="52313"/>
                    </a:lnTo>
                    <a:lnTo>
                      <a:pt x="265007" y="52313"/>
                    </a:lnTo>
                    <a:lnTo>
                      <a:pt x="265351" y="33384"/>
                    </a:lnTo>
                    <a:lnTo>
                      <a:pt x="210629" y="33384"/>
                    </a:lnTo>
                    <a:lnTo>
                      <a:pt x="210629" y="6195"/>
                    </a:lnTo>
                    <a:lnTo>
                      <a:pt x="295638" y="6195"/>
                    </a:lnTo>
                    <a:lnTo>
                      <a:pt x="291852" y="142140"/>
                    </a:lnTo>
                    <a:lnTo>
                      <a:pt x="310093" y="142140"/>
                    </a:lnTo>
                    <a:lnTo>
                      <a:pt x="310093" y="219922"/>
                    </a:lnTo>
                    <a:lnTo>
                      <a:pt x="279118" y="219922"/>
                    </a:lnTo>
                    <a:lnTo>
                      <a:pt x="279118" y="169329"/>
                    </a:lnTo>
                    <a:lnTo>
                      <a:pt x="30631" y="169329"/>
                    </a:lnTo>
                    <a:lnTo>
                      <a:pt x="30631" y="219922"/>
                    </a:lnTo>
                    <a:lnTo>
                      <a:pt x="0" y="219922"/>
                    </a:lnTo>
                    <a:lnTo>
                      <a:pt x="0" y="142140"/>
                    </a:lnTo>
                    <a:lnTo>
                      <a:pt x="17208" y="142140"/>
                    </a:lnTo>
                    <a:lnTo>
                      <a:pt x="13422" y="9981"/>
                    </a:lnTo>
                    <a:cubicBezTo>
                      <a:pt x="43250" y="9063"/>
                      <a:pt x="68489" y="5736"/>
                      <a:pt x="89139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2" name="手繪多邊形 54">
                <a:extLst>
                  <a:ext uri="{FF2B5EF4-FFF2-40B4-BE49-F238E27FC236}">
                    <a16:creationId xmlns:a16="http://schemas.microsoft.com/office/drawing/2014/main" id="{24394573-DF1E-9E58-E1F7-8A451FC33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2543" y="3470276"/>
                <a:ext cx="89236" cy="73179"/>
              </a:xfrm>
              <a:custGeom>
                <a:avLst/>
                <a:gdLst/>
                <a:ahLst/>
                <a:cxnLst/>
                <a:rect l="l" t="t" r="r" b="b"/>
                <a:pathLst>
                  <a:path w="83632" h="67801">
                    <a:moveTo>
                      <a:pt x="20650" y="0"/>
                    </a:moveTo>
                    <a:cubicBezTo>
                      <a:pt x="35564" y="8260"/>
                      <a:pt x="56558" y="22256"/>
                      <a:pt x="83632" y="41988"/>
                    </a:cubicBezTo>
                    <a:lnTo>
                      <a:pt x="61950" y="67801"/>
                    </a:lnTo>
                    <a:cubicBezTo>
                      <a:pt x="36482" y="47380"/>
                      <a:pt x="15832" y="32352"/>
                      <a:pt x="0" y="22715"/>
                    </a:cubicBezTo>
                    <a:lnTo>
                      <a:pt x="2065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3" name="手繪多邊形 55">
                <a:extLst>
                  <a:ext uri="{FF2B5EF4-FFF2-40B4-BE49-F238E27FC236}">
                    <a16:creationId xmlns:a16="http://schemas.microsoft.com/office/drawing/2014/main" id="{46BCE260-7BF0-0D54-96DC-91771B71D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704" y="3515966"/>
                <a:ext cx="10576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99120" h="71243">
                    <a:moveTo>
                      <a:pt x="80879" y="0"/>
                    </a:moveTo>
                    <a:lnTo>
                      <a:pt x="99120" y="15488"/>
                    </a:lnTo>
                    <a:cubicBezTo>
                      <a:pt x="90630" y="23977"/>
                      <a:pt x="82829" y="30860"/>
                      <a:pt x="75716" y="36138"/>
                    </a:cubicBezTo>
                    <a:cubicBezTo>
                      <a:pt x="82370" y="41874"/>
                      <a:pt x="88909" y="47954"/>
                      <a:pt x="95334" y="54378"/>
                    </a:cubicBezTo>
                    <a:lnTo>
                      <a:pt x="73307" y="71243"/>
                    </a:lnTo>
                    <a:cubicBezTo>
                      <a:pt x="62753" y="57705"/>
                      <a:pt x="56672" y="50937"/>
                      <a:pt x="55066" y="50937"/>
                    </a:cubicBezTo>
                    <a:cubicBezTo>
                      <a:pt x="44512" y="58279"/>
                      <a:pt x="31090" y="64703"/>
                      <a:pt x="14799" y="70210"/>
                    </a:cubicBezTo>
                    <a:lnTo>
                      <a:pt x="0" y="47151"/>
                    </a:lnTo>
                    <a:cubicBezTo>
                      <a:pt x="15832" y="43709"/>
                      <a:pt x="27763" y="39579"/>
                      <a:pt x="35793" y="34761"/>
                    </a:cubicBezTo>
                    <a:cubicBezTo>
                      <a:pt x="31204" y="31319"/>
                      <a:pt x="23518" y="25813"/>
                      <a:pt x="12734" y="18241"/>
                    </a:cubicBezTo>
                    <a:lnTo>
                      <a:pt x="30631" y="3098"/>
                    </a:lnTo>
                    <a:cubicBezTo>
                      <a:pt x="34990" y="6081"/>
                      <a:pt x="39005" y="8604"/>
                      <a:pt x="42676" y="10669"/>
                    </a:cubicBezTo>
                    <a:cubicBezTo>
                      <a:pt x="47036" y="13652"/>
                      <a:pt x="51854" y="17209"/>
                      <a:pt x="57131" y="21339"/>
                    </a:cubicBezTo>
                    <a:cubicBezTo>
                      <a:pt x="64015" y="16979"/>
                      <a:pt x="71931" y="9866"/>
                      <a:pt x="80879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4" name="手繪多邊形 56">
                <a:extLst>
                  <a:ext uri="{FF2B5EF4-FFF2-40B4-BE49-F238E27FC236}">
                    <a16:creationId xmlns:a16="http://schemas.microsoft.com/office/drawing/2014/main" id="{97F1398C-70C2-FF19-1F88-C6E379269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0844" y="3549026"/>
                <a:ext cx="76383" cy="67978"/>
              </a:xfrm>
              <a:custGeom>
                <a:avLst/>
                <a:gdLst/>
                <a:ahLst/>
                <a:cxnLst/>
                <a:rect l="l" t="t" r="r" b="b"/>
                <a:pathLst>
                  <a:path w="71586" h="62982">
                    <a:moveTo>
                      <a:pt x="20650" y="0"/>
                    </a:moveTo>
                    <a:cubicBezTo>
                      <a:pt x="36940" y="8719"/>
                      <a:pt x="53919" y="19847"/>
                      <a:pt x="71586" y="33384"/>
                    </a:cubicBezTo>
                    <a:lnTo>
                      <a:pt x="48183" y="62982"/>
                    </a:lnTo>
                    <a:cubicBezTo>
                      <a:pt x="29598" y="47151"/>
                      <a:pt x="13537" y="34761"/>
                      <a:pt x="0" y="25812"/>
                    </a:cubicBezTo>
                    <a:lnTo>
                      <a:pt x="20650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5" name="手繪多邊形 57">
                <a:extLst>
                  <a:ext uri="{FF2B5EF4-FFF2-40B4-BE49-F238E27FC236}">
                    <a16:creationId xmlns:a16="http://schemas.microsoft.com/office/drawing/2014/main" id="{4BE17EA6-5265-AA11-DC2C-F7D7BC0AB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5199" y="3559428"/>
                <a:ext cx="89603" cy="74293"/>
              </a:xfrm>
              <a:custGeom>
                <a:avLst/>
                <a:gdLst/>
                <a:ahLst/>
                <a:cxnLst/>
                <a:rect l="l" t="t" r="r" b="b"/>
                <a:pathLst>
                  <a:path w="83976" h="68833">
                    <a:moveTo>
                      <a:pt x="20305" y="0"/>
                    </a:moveTo>
                    <a:cubicBezTo>
                      <a:pt x="37514" y="8948"/>
                      <a:pt x="58737" y="23059"/>
                      <a:pt x="83976" y="42332"/>
                    </a:cubicBezTo>
                    <a:lnTo>
                      <a:pt x="62638" y="68833"/>
                    </a:lnTo>
                    <a:cubicBezTo>
                      <a:pt x="39005" y="49101"/>
                      <a:pt x="18126" y="33843"/>
                      <a:pt x="0" y="23059"/>
                    </a:cubicBezTo>
                    <a:lnTo>
                      <a:pt x="20305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6" name="手繪多邊形 58">
                <a:extLst>
                  <a:ext uri="{FF2B5EF4-FFF2-40B4-BE49-F238E27FC236}">
                    <a16:creationId xmlns:a16="http://schemas.microsoft.com/office/drawing/2014/main" id="{31040CDF-BAA2-9E59-0F26-3A0A8E6E4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5417" y="3644492"/>
                <a:ext cx="346296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324548" h="133881">
                    <a:moveTo>
                      <a:pt x="64703" y="0"/>
                    </a:moveTo>
                    <a:lnTo>
                      <a:pt x="256403" y="0"/>
                    </a:lnTo>
                    <a:lnTo>
                      <a:pt x="256403" y="25124"/>
                    </a:lnTo>
                    <a:cubicBezTo>
                      <a:pt x="236212" y="35908"/>
                      <a:pt x="211317" y="45889"/>
                      <a:pt x="181719" y="55067"/>
                    </a:cubicBezTo>
                    <a:lnTo>
                      <a:pt x="324548" y="55067"/>
                    </a:lnTo>
                    <a:lnTo>
                      <a:pt x="324548" y="82944"/>
                    </a:lnTo>
                    <a:lnTo>
                      <a:pt x="181719" y="82944"/>
                    </a:lnTo>
                    <a:lnTo>
                      <a:pt x="181719" y="97055"/>
                    </a:lnTo>
                    <a:cubicBezTo>
                      <a:pt x="181719" y="121605"/>
                      <a:pt x="171279" y="133881"/>
                      <a:pt x="150400" y="133881"/>
                    </a:cubicBezTo>
                    <a:lnTo>
                      <a:pt x="99808" y="133881"/>
                    </a:lnTo>
                    <a:lnTo>
                      <a:pt x="91892" y="106003"/>
                    </a:lnTo>
                    <a:lnTo>
                      <a:pt x="139043" y="107380"/>
                    </a:lnTo>
                    <a:cubicBezTo>
                      <a:pt x="145926" y="107380"/>
                      <a:pt x="149368" y="103938"/>
                      <a:pt x="149368" y="97055"/>
                    </a:cubicBezTo>
                    <a:lnTo>
                      <a:pt x="149368" y="82944"/>
                    </a:lnTo>
                    <a:lnTo>
                      <a:pt x="0" y="82944"/>
                    </a:lnTo>
                    <a:lnTo>
                      <a:pt x="0" y="55067"/>
                    </a:lnTo>
                    <a:lnTo>
                      <a:pt x="149368" y="55067"/>
                    </a:lnTo>
                    <a:lnTo>
                      <a:pt x="149368" y="40268"/>
                    </a:lnTo>
                    <a:cubicBezTo>
                      <a:pt x="165199" y="37514"/>
                      <a:pt x="185276" y="32581"/>
                      <a:pt x="209597" y="25469"/>
                    </a:cubicBezTo>
                    <a:lnTo>
                      <a:pt x="64703" y="25469"/>
                    </a:lnTo>
                    <a:lnTo>
                      <a:pt x="64703" y="0"/>
                    </a:ln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7" name="手繪多邊形 59">
                <a:extLst>
                  <a:ext uri="{FF2B5EF4-FFF2-40B4-BE49-F238E27FC236}">
                    <a16:creationId xmlns:a16="http://schemas.microsoft.com/office/drawing/2014/main" id="{00E60126-4506-AB22-5C0C-8C2FF485D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008" y="3658238"/>
                <a:ext cx="76016" cy="129640"/>
              </a:xfrm>
              <a:custGeom>
                <a:avLst/>
                <a:gdLst/>
                <a:ahLst/>
                <a:cxnLst/>
                <a:rect l="l" t="t" r="r" b="b"/>
                <a:pathLst>
                  <a:path w="71242" h="120113">
                    <a:moveTo>
                      <a:pt x="41300" y="0"/>
                    </a:moveTo>
                    <a:lnTo>
                      <a:pt x="71242" y="17552"/>
                    </a:lnTo>
                    <a:cubicBezTo>
                      <a:pt x="61835" y="54722"/>
                      <a:pt x="47265" y="88909"/>
                      <a:pt x="27533" y="120113"/>
                    </a:cubicBezTo>
                    <a:lnTo>
                      <a:pt x="0" y="91892"/>
                    </a:lnTo>
                    <a:cubicBezTo>
                      <a:pt x="20191" y="63211"/>
                      <a:pt x="33957" y="32581"/>
                      <a:pt x="41300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zh-HK" sz="1800" b="0" i="0" u="none" strike="noStrike" cap="none" spc="1610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853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495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04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755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397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087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41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05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773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602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4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27F5-0281-450F-94DE-A1D346F72875}" type="datetimeFigureOut">
              <a:rPr lang="zh-HK" altLang="en-US" smtClean="0"/>
              <a:t>5/9/2025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ACEB-DD7F-419D-AA3A-DB60B8B0278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 descr="一張含有 螢幕擷取畫面, 設計, 藝術 的圖片&#10;&#10;AI 產生的內容可能不正確。">
            <a:extLst>
              <a:ext uri="{FF2B5EF4-FFF2-40B4-BE49-F238E27FC236}">
                <a16:creationId xmlns:a16="http://schemas.microsoft.com/office/drawing/2014/main" id="{A63A892F-DE71-7B59-DB0B-20C572A300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739121"/>
            <a:ext cx="1219199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5"/>
              </a:spcBef>
            </a:pPr>
            <a:r>
              <a:rPr lang="en-US" altLang="zh-HK" sz="425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HEADLINE TEXT HERE</a:t>
            </a:r>
            <a:endParaRPr lang="zh-HK" altLang="en-US" sz="42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449967"/>
            <a:ext cx="121920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162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162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12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7</cp:revision>
  <dcterms:created xsi:type="dcterms:W3CDTF">2021-04-15T04:10:31Z</dcterms:created>
  <dcterms:modified xsi:type="dcterms:W3CDTF">2025-09-05T02:07:28Z</dcterms:modified>
</cp:coreProperties>
</file>