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483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559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073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188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83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9359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878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981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249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431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259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A20F6-4E2D-4CC0-9268-A25A3B98C408}" type="datetimeFigureOut">
              <a:rPr lang="zh-HK" altLang="en-US" smtClean="0"/>
              <a:t>26/1/2026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D1161-938B-4007-896B-050856518F7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9" name="圖片 8" descr="一張含有 天空, 戶外, 建築, 都市設計 的圖片&#10;&#10;AI 產生的內容可能不正確。">
            <a:extLst>
              <a:ext uri="{FF2B5EF4-FFF2-40B4-BE49-F238E27FC236}">
                <a16:creationId xmlns:a16="http://schemas.microsoft.com/office/drawing/2014/main" id="{AB5C3A13-4C14-8FEE-7663-11E4B3E7638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931481"/>
            <a:ext cx="1207363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30"/>
              </a:spcBef>
            </a:pPr>
            <a:r>
              <a:rPr lang="en-US" altLang="zh-HK" sz="405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 Text Here</a:t>
            </a:r>
            <a:endParaRPr lang="zh-HK" altLang="en-US" sz="4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9B1908-C939-F175-F480-4CA9E3F0B7F1}"/>
              </a:ext>
            </a:extLst>
          </p:cNvPr>
          <p:cNvSpPr/>
          <p:nvPr/>
        </p:nvSpPr>
        <p:spPr>
          <a:xfrm>
            <a:off x="1704511" y="1663634"/>
            <a:ext cx="7096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</a:t>
            </a:r>
            <a:endParaRPr lang="zh-HK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3FD711C-9041-433E-A748-A9E102F27085}"/>
              </a:ext>
            </a:extLst>
          </p:cNvPr>
          <p:cNvSpPr txBox="1"/>
          <p:nvPr/>
        </p:nvSpPr>
        <p:spPr>
          <a:xfrm>
            <a:off x="3331345" y="196816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OR EVENT DATE</a:t>
            </a:r>
            <a:endParaRPr lang="zh-HK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01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</TotalTime>
  <Words>12</Words>
  <Application>Microsoft Office PowerPoint</Application>
  <PresentationFormat>寬螢幕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2013 - 2022 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15</cp:revision>
  <dcterms:created xsi:type="dcterms:W3CDTF">2021-04-19T08:37:58Z</dcterms:created>
  <dcterms:modified xsi:type="dcterms:W3CDTF">2026-01-26T03:58:46Z</dcterms:modified>
</cp:coreProperties>
</file>