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>
        <p:scale>
          <a:sx n="100" d="100"/>
          <a:sy n="100" d="100"/>
        </p:scale>
        <p:origin x="93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047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289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8505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92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237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295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749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375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9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200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715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874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DF44A-2943-46CC-85B0-D1033CE56BFD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8" name="圖片 7" descr="一張含有 大自然, 戶外, 天空, 樹狀 的圖片&#10;&#10;AI 產生的內容可能不正確。">
            <a:extLst>
              <a:ext uri="{FF2B5EF4-FFF2-40B4-BE49-F238E27FC236}">
                <a16:creationId xmlns:a16="http://schemas.microsoft.com/office/drawing/2014/main" id="{FE0996A8-2F5E-7B0A-F400-78014D384CC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498959"/>
            <a:ext cx="1219200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 HERE OR EVENT DATE</a:t>
            </a:r>
            <a:endParaRPr lang="zh-HK" altLang="en-US" sz="2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637185"/>
            <a:ext cx="12191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07"/>
              </a:spcBef>
            </a:pPr>
            <a:r>
              <a:rPr lang="en-US" altLang="zh-HK" sz="5000" b="1" spc="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 Text Here</a:t>
            </a:r>
            <a:endParaRPr lang="zh-HK" alt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14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72</TotalTime>
  <Words>12</Words>
  <Application>Microsoft Office PowerPoint</Application>
  <PresentationFormat>寬螢幕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2013 - 2022 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9</cp:revision>
  <dcterms:created xsi:type="dcterms:W3CDTF">2021-04-15T02:45:05Z</dcterms:created>
  <dcterms:modified xsi:type="dcterms:W3CDTF">2025-09-04T09:31:49Z</dcterms:modified>
</cp:coreProperties>
</file>