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630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262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5612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2285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5780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7102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2176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8749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2029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9897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4050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74B89-D4B4-49B3-BFDA-ADDB3A6B3A91}" type="datetimeFigureOut">
              <a:rPr lang="zh-HK" altLang="en-US" smtClean="0"/>
              <a:t>4/9/2025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90C1D-E0C2-4679-87AB-5C75A48692D2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10" name="圖片 9" descr="一張含有 戶外, 樹狀, 天空, 山脈 的圖片&#10;&#10;AI 產生的內容可能不正確。">
            <a:extLst>
              <a:ext uri="{FF2B5EF4-FFF2-40B4-BE49-F238E27FC236}">
                <a16:creationId xmlns:a16="http://schemas.microsoft.com/office/drawing/2014/main" id="{01681E21-13B4-8D4F-4029-17A228EE52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077205" y="1157674"/>
            <a:ext cx="41147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107"/>
              </a:spcBef>
            </a:pPr>
            <a:r>
              <a:rPr lang="en-US" altLang="zh-HK" sz="4800" b="1" spc="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</a:t>
            </a:r>
            <a:endParaRPr lang="zh-HK" alt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52033" y="1924989"/>
            <a:ext cx="654884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K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INSERT SUB-HEADING BANNER TITLE HERE</a:t>
            </a:r>
            <a:br>
              <a:rPr lang="en-US" altLang="zh-HK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HK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EVENT DATE</a:t>
            </a:r>
            <a:endParaRPr lang="zh-HK" altLang="en-US" sz="1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2240" y="713765"/>
            <a:ext cx="7012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107"/>
              </a:spcBef>
            </a:pPr>
            <a:r>
              <a:rPr lang="en-US" altLang="zh-HK" sz="5400" b="1" spc="1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Headline</a:t>
            </a:r>
            <a:endParaRPr lang="zh-HK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233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</TotalTime>
  <Words>13</Words>
  <Application>Microsoft Office PowerPoint</Application>
  <PresentationFormat>寬螢幕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2013 - 2022 主題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Wai Man CHOI</dc:creator>
  <cp:lastModifiedBy>Wai Man CHOI</cp:lastModifiedBy>
  <cp:revision>9</cp:revision>
  <dcterms:created xsi:type="dcterms:W3CDTF">2021-04-15T04:40:06Z</dcterms:created>
  <dcterms:modified xsi:type="dcterms:W3CDTF">2025-09-04T09:33:31Z</dcterms:modified>
</cp:coreProperties>
</file>