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handoutMasterIdLst>
    <p:handoutMasterId r:id="rId3"/>
  </p:handout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D2BAECCC-F679-0A76-DC3A-EF00376D59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66F0282-8480-E2FE-7065-31F0F56E7A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AA4D8-DDFD-43DF-AF23-4DE4CC314F5F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9A1C5B7-AEA7-8720-FFB4-8EC4354843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CCB03CA-C9BD-5FE6-9C69-9301A0F067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0E2D2-2B1A-4C1D-8770-8C127F1EDC7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71933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9A8-DB2C-409E-9622-17FB8DF3337C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67D4-9B4C-45A9-A4D5-8FCE19E1AD1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7651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9A8-DB2C-409E-9622-17FB8DF3337C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67D4-9B4C-45A9-A4D5-8FCE19E1AD1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151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9A8-DB2C-409E-9622-17FB8DF3337C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67D4-9B4C-45A9-A4D5-8FCE19E1AD1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9165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9A8-DB2C-409E-9622-17FB8DF3337C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67D4-9B4C-45A9-A4D5-8FCE19E1AD1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19837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9A8-DB2C-409E-9622-17FB8DF3337C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67D4-9B4C-45A9-A4D5-8FCE19E1AD1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92730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9A8-DB2C-409E-9622-17FB8DF3337C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67D4-9B4C-45A9-A4D5-8FCE19E1AD1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0479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9A8-DB2C-409E-9622-17FB8DF3337C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67D4-9B4C-45A9-A4D5-8FCE19E1AD1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6486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9A8-DB2C-409E-9622-17FB8DF3337C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67D4-9B4C-45A9-A4D5-8FCE19E1AD1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22068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9A8-DB2C-409E-9622-17FB8DF3337C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67D4-9B4C-45A9-A4D5-8FCE19E1AD1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847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9A8-DB2C-409E-9622-17FB8DF3337C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67D4-9B4C-45A9-A4D5-8FCE19E1AD1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6040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9A8-DB2C-409E-9622-17FB8DF3337C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67D4-9B4C-45A9-A4D5-8FCE19E1AD1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5675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F69A8-DB2C-409E-9622-17FB8DF3337C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667D4-9B4C-45A9-A4D5-8FCE19E1AD10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9" name="圖片 8" descr="一張含有 天空, 建築, 雲, 戶外 的圖片&#10;&#10;AI 產生的內容可能不正確。">
            <a:extLst>
              <a:ext uri="{FF2B5EF4-FFF2-40B4-BE49-F238E27FC236}">
                <a16:creationId xmlns:a16="http://schemas.microsoft.com/office/drawing/2014/main" id="{029DC547-7DC3-937A-2FB2-BBBA42E90E9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3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055221" y="1856236"/>
            <a:ext cx="900466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K" sz="23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SUB-HEADING BANNER TITLE</a:t>
            </a:r>
            <a:br>
              <a:rPr lang="en-US" altLang="zh-HK" sz="23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HK" sz="23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OR EVENT DATE</a:t>
            </a:r>
            <a:endParaRPr lang="zh-HK" altLang="en-US" sz="2300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B3C2B96-2C56-0924-CA13-739110FFC550}"/>
              </a:ext>
            </a:extLst>
          </p:cNvPr>
          <p:cNvSpPr txBox="1"/>
          <p:nvPr/>
        </p:nvSpPr>
        <p:spPr>
          <a:xfrm>
            <a:off x="896983" y="895197"/>
            <a:ext cx="1129501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19"/>
              </a:spcBef>
            </a:pPr>
            <a:r>
              <a:rPr lang="en-US" altLang="zh-HK" sz="5000" b="1" spc="2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Headline Text Here</a:t>
            </a:r>
            <a:endParaRPr lang="zh-HK" alt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845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主題">
  <a:themeElements>
    <a:clrScheme name="Office 2013 - 2022 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</TotalTime>
  <Words>13</Words>
  <Application>Microsoft Office PowerPoint</Application>
  <PresentationFormat>寬螢幕</PresentationFormat>
  <Paragraphs>2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Office 2013 - 2022 主題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Wai Man CHOI</dc:creator>
  <cp:lastModifiedBy>Wai Man CHOI</cp:lastModifiedBy>
  <cp:revision>5</cp:revision>
  <dcterms:created xsi:type="dcterms:W3CDTF">2021-04-15T04:16:09Z</dcterms:created>
  <dcterms:modified xsi:type="dcterms:W3CDTF">2025-09-05T02:02:57Z</dcterms:modified>
</cp:coreProperties>
</file>