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ABA88092-DD61-2B8E-90AA-522A86CD1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591" y="307756"/>
            <a:ext cx="1369915" cy="4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68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293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305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136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88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67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895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939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360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541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 descr="一張含有 鮮豔, 圖形, 螢幕擷取畫面, 紫蘿蘭 的圖片&#10;&#10;AI 產生的內容可能不正確。">
            <a:extLst>
              <a:ext uri="{FF2B5EF4-FFF2-40B4-BE49-F238E27FC236}">
                <a16:creationId xmlns:a16="http://schemas.microsoft.com/office/drawing/2014/main" id="{2289EEC3-27C2-A536-6FDC-37F3D440FA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3" y="1063814"/>
            <a:ext cx="9142576" cy="611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14"/>
              </a:spcBef>
            </a:pPr>
            <a:r>
              <a:rPr lang="en-US" altLang="zh-HK" sz="3375" b="1" spc="2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3375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" y="1644383"/>
            <a:ext cx="9142576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131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131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12</Words>
  <Application>Microsoft Office PowerPoint</Application>
  <PresentationFormat>如螢幕大小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16</cp:revision>
  <dcterms:created xsi:type="dcterms:W3CDTF">2021-04-15T04:34:58Z</dcterms:created>
  <dcterms:modified xsi:type="dcterms:W3CDTF">2025-11-10T07:50:08Z</dcterms:modified>
</cp:coreProperties>
</file>