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sldIdLst>
    <p:sldId id="256" r:id="rId2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7" name="圖形 6">
            <a:extLst>
              <a:ext uri="{FF2B5EF4-FFF2-40B4-BE49-F238E27FC236}">
                <a16:creationId xmlns:a16="http://schemas.microsoft.com/office/drawing/2014/main" id="{1B160572-F700-88F9-16C4-C4FCD85F49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4591" y="307756"/>
            <a:ext cx="1369915" cy="43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154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8979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16907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00706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92941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0597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4764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76413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37044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64780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6171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7" name="圖片 6" descr="一張含有 水, 藍色, 大自然 的圖片&#10;&#10;AI 產生的內容可能不正確。">
            <a:extLst>
              <a:ext uri="{FF2B5EF4-FFF2-40B4-BE49-F238E27FC236}">
                <a16:creationId xmlns:a16="http://schemas.microsoft.com/office/drawing/2014/main" id="{1B59735B-7EF1-FB33-8873-6BDDFE6E451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19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13" y="1063814"/>
            <a:ext cx="9142576" cy="61170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HK"/>
            </a:defPPr>
            <a:lvl1pPr marL="0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7538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5075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2613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0151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37689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5226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2764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0302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1814"/>
              </a:spcBef>
            </a:pPr>
            <a:r>
              <a:rPr lang="en-US" altLang="zh-HK" sz="3375" b="1" spc="2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Headline Text Here</a:t>
            </a:r>
            <a:endParaRPr lang="zh-HK" altLang="en-US" sz="3375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3" y="1644383"/>
            <a:ext cx="9142576" cy="2943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HK"/>
            </a:defPPr>
            <a:lvl1pPr marL="0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7538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5075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2613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0151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37689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5226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2764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0302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HK" sz="1313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SUB-HEADING BANNER TITLE HERE OR EVENT DATE </a:t>
            </a:r>
            <a:endParaRPr lang="zh-HK" altLang="en-US" sz="1313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827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主題">
  <a:themeElements>
    <a:clrScheme name="Office 2013 - 2022 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93</TotalTime>
  <Words>12</Words>
  <Application>Microsoft Office PowerPoint</Application>
  <PresentationFormat>如螢幕大小 (16:9)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2013 - 2022 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Wai Man CHOI</dc:creator>
  <cp:lastModifiedBy>Wai Man CHOI</cp:lastModifiedBy>
  <cp:revision>16</cp:revision>
  <dcterms:created xsi:type="dcterms:W3CDTF">2021-04-15T04:34:58Z</dcterms:created>
  <dcterms:modified xsi:type="dcterms:W3CDTF">2025-11-10T07:50:29Z</dcterms:modified>
</cp:coreProperties>
</file>