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1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42A92D06-C784-B5C3-C860-B84CC8B9E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4454" y="279303"/>
            <a:ext cx="2861948" cy="5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10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971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19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02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830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895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275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20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43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31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 descr="一張含有 文字, 螢幕擷取畫面, 名片, 設計 的圖片&#10;&#10;AI 產生的內容可能不正確。">
            <a:extLst>
              <a:ext uri="{FF2B5EF4-FFF2-40B4-BE49-F238E27FC236}">
                <a16:creationId xmlns:a16="http://schemas.microsoft.com/office/drawing/2014/main" id="{87F00A75-31B4-0205-C7C4-D8120149FE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B9BC96-F574-C406-8423-5A6905BE764D}"/>
              </a:ext>
            </a:extLst>
          </p:cNvPr>
          <p:cNvSpPr/>
          <p:nvPr/>
        </p:nvSpPr>
        <p:spPr>
          <a:xfrm>
            <a:off x="713" y="1063814"/>
            <a:ext cx="9142576" cy="6117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14"/>
              </a:spcBef>
            </a:pPr>
            <a:r>
              <a:rPr lang="en-US" altLang="zh-HK" sz="3375" b="1" spc="20" dirty="0">
                <a:solidFill>
                  <a:srgbClr val="A58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3375" b="1" dirty="0">
              <a:solidFill>
                <a:srgbClr val="A58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A098F3-2B3C-DE19-27BE-3F25F77D5C59}"/>
              </a:ext>
            </a:extLst>
          </p:cNvPr>
          <p:cNvSpPr/>
          <p:nvPr/>
        </p:nvSpPr>
        <p:spPr>
          <a:xfrm>
            <a:off x="713" y="1638817"/>
            <a:ext cx="9142576" cy="291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1294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1294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12</Words>
  <Application>Microsoft Office PowerPoint</Application>
  <PresentationFormat>如螢幕大小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17</cp:revision>
  <dcterms:created xsi:type="dcterms:W3CDTF">2021-04-15T04:34:58Z</dcterms:created>
  <dcterms:modified xsi:type="dcterms:W3CDTF">2025-11-10T07:52:25Z</dcterms:modified>
</cp:coreProperties>
</file>