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98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11/11/2025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形 6">
            <a:extLst>
              <a:ext uri="{FF2B5EF4-FFF2-40B4-BE49-F238E27FC236}">
                <a16:creationId xmlns:a16="http://schemas.microsoft.com/office/drawing/2014/main" id="{DA33DA32-153E-EAEA-3F9B-7055345F8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764" y="279447"/>
            <a:ext cx="2853187" cy="5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1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11/11/2025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934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11/11/2025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34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11/11/2025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225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11/11/2025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4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11/11/2025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548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11/11/2025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889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11/11/2025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510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11/11/2025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349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11/11/2025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711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11/11/2025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430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3AE9-9212-4D17-8475-E6CA9C073655}" type="datetimeFigureOut">
              <a:rPr lang="zh-HK" altLang="en-US" smtClean="0"/>
              <a:t>11/11/2025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 descr="一張含有 水, 鮮豔, 圖形, 藍色 的圖片&#10;&#10;AI 產生的內容可能不正確。">
            <a:extLst>
              <a:ext uri="{FF2B5EF4-FFF2-40B4-BE49-F238E27FC236}">
                <a16:creationId xmlns:a16="http://schemas.microsoft.com/office/drawing/2014/main" id="{B3CB5183-FF59-BE42-AC2A-968290F30C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9B9BC96-F574-C406-8423-5A6905BE764D}"/>
              </a:ext>
            </a:extLst>
          </p:cNvPr>
          <p:cNvSpPr/>
          <p:nvPr/>
        </p:nvSpPr>
        <p:spPr>
          <a:xfrm>
            <a:off x="713" y="1063814"/>
            <a:ext cx="9142576" cy="6117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814"/>
              </a:spcBef>
            </a:pPr>
            <a:r>
              <a:rPr lang="en-US" altLang="zh-HK" sz="3375" b="1" spc="20" dirty="0">
                <a:solidFill>
                  <a:srgbClr val="18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3375" b="1" dirty="0">
              <a:solidFill>
                <a:srgbClr val="18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A098F3-2B3C-DE19-27BE-3F25F77D5C59}"/>
              </a:ext>
            </a:extLst>
          </p:cNvPr>
          <p:cNvSpPr/>
          <p:nvPr/>
        </p:nvSpPr>
        <p:spPr>
          <a:xfrm>
            <a:off x="713" y="1644383"/>
            <a:ext cx="9142576" cy="2914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sz="129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</a:t>
            </a:r>
            <a:endParaRPr lang="zh-HK" altLang="en-US" sz="129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</TotalTime>
  <Words>12</Words>
  <Application>Microsoft Office PowerPoint</Application>
  <PresentationFormat>如螢幕大小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16</cp:revision>
  <dcterms:created xsi:type="dcterms:W3CDTF">2021-04-15T04:34:58Z</dcterms:created>
  <dcterms:modified xsi:type="dcterms:W3CDTF">2025-11-11T04:45:09Z</dcterms:modified>
</cp:coreProperties>
</file>