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handoutMasterIdLst>
    <p:handoutMasterId r:id="rId3"/>
  </p:handoutMasterIdLst>
  <p:sldIdLst>
    <p:sldId id="258" r:id="rId2"/>
  </p:sldIdLst>
  <p:sldSz cx="5143500" cy="9144000" type="screen16x9"/>
  <p:notesSz cx="6858000" cy="9144000"/>
  <p:defaultTextStyle>
    <a:defPPr>
      <a:defRPr lang="en-US"/>
    </a:defPPr>
    <a:lvl1pPr marL="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1pPr>
    <a:lvl2pPr marL="8572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2pPr>
    <a:lvl3pPr marL="17145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3pPr>
    <a:lvl4pPr marL="25717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4pPr>
    <a:lvl5pPr marL="34290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5pPr>
    <a:lvl6pPr marL="42862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6pPr>
    <a:lvl7pPr marL="51435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7pPr>
    <a:lvl8pPr marL="60007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8pPr>
    <a:lvl9pPr marL="68580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3F76"/>
    <a:srgbClr val="0077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54" autoAdjust="0"/>
    <p:restoredTop sz="94660"/>
  </p:normalViewPr>
  <p:slideViewPr>
    <p:cSldViewPr snapToGrid="0">
      <p:cViewPr varScale="1">
        <p:scale>
          <a:sx n="91" d="100"/>
          <a:sy n="91" d="100"/>
        </p:scale>
        <p:origin x="33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97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598A64-69A0-4872-B1BC-2D140DB764DB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71354F-7D6C-4322-BB9E-D8F575CDA03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87255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E88CC5-A980-9260-52A1-43B3BE4624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2938" y="1496453"/>
            <a:ext cx="3857625" cy="3183500"/>
          </a:xfrm>
        </p:spPr>
        <p:txBody>
          <a:bodyPr anchor="b"/>
          <a:lstStyle>
            <a:lvl1pPr algn="ctr">
              <a:defRPr sz="1125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D844B25-FFE2-598A-61AC-A23A7621C5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38" y="4802648"/>
            <a:ext cx="3857625" cy="2207901"/>
          </a:xfrm>
        </p:spPr>
        <p:txBody>
          <a:bodyPr/>
          <a:lstStyle>
            <a:lvl1pPr marL="0" indent="0" algn="ctr">
              <a:buNone/>
              <a:defRPr sz="450"/>
            </a:lvl1pPr>
            <a:lvl2pPr marL="85725" indent="0" algn="ctr">
              <a:buNone/>
              <a:defRPr sz="375"/>
            </a:lvl2pPr>
            <a:lvl3pPr marL="171450" indent="0" algn="ctr">
              <a:buNone/>
              <a:defRPr sz="338"/>
            </a:lvl3pPr>
            <a:lvl4pPr marL="257175" indent="0" algn="ctr">
              <a:buNone/>
              <a:defRPr sz="300"/>
            </a:lvl4pPr>
            <a:lvl5pPr marL="342900" indent="0" algn="ctr">
              <a:buNone/>
              <a:defRPr sz="300"/>
            </a:lvl5pPr>
            <a:lvl6pPr marL="428625" indent="0" algn="ctr">
              <a:buNone/>
              <a:defRPr sz="300"/>
            </a:lvl6pPr>
            <a:lvl7pPr marL="514350" indent="0" algn="ctr">
              <a:buNone/>
              <a:defRPr sz="300"/>
            </a:lvl7pPr>
            <a:lvl8pPr marL="600075" indent="0" algn="ctr">
              <a:buNone/>
              <a:defRPr sz="300"/>
            </a:lvl8pPr>
            <a:lvl9pPr marL="685800" indent="0" algn="ctr">
              <a:buNone/>
              <a:defRPr sz="300"/>
            </a:lvl9pPr>
          </a:lstStyle>
          <a:p>
            <a:r>
              <a:rPr lang="zh-TW" altLang="en-US"/>
              <a:t>按一下以編輯母片子標題樣式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09449C8-EB73-43EA-1EB3-D14ADB1B8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A4A243A-E81D-C936-0E42-F8D0F0888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75FF9A5-4B55-97B9-5A30-393EDBDAE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47923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DE745B8-54DF-B7CC-E680-DCCEC66B1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B1189BA-6094-AE76-989F-AD277C8AA4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86D606E-41A0-B36B-62A3-F70CC47DC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83C523A-FB27-B715-AC6F-3C811313F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EECCF84-BD4D-BD30-44FB-3FD4B4655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93950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7C5198DF-FD82-0306-2E62-3FE0255575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3680817" y="486906"/>
            <a:ext cx="1109067" cy="774909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E5F16A3-E3FB-0DBE-ACE7-F11B4FC664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53616" y="486906"/>
            <a:ext cx="3298627" cy="774909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07B4879-C00B-6E32-340D-84670D03A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C2F183E-1CEC-2390-D0F8-59F79CF3F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40C7BC0-C849-002A-ED0C-77CFD9F49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01915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4108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1631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17061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>
          <p15:clr>
            <a:srgbClr val="FBAE40"/>
          </p15:clr>
        </p15:guide>
        <p15:guide id="2" pos="163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9664CC2-EA8D-1CD9-A8C9-AE11B0417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D76B1E8-E1D8-4892-72E3-854AECFEFF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AB6B656-F2F8-672E-8F5E-408D99138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A2812A6-5B6D-2E71-9EE3-12E50F355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A9D1012-B910-1892-9425-E676C311B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53306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42E0FB-0120-2993-4796-D46F67317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937" y="2279672"/>
            <a:ext cx="4436269" cy="3803523"/>
          </a:xfrm>
        </p:spPr>
        <p:txBody>
          <a:bodyPr anchor="b"/>
          <a:lstStyle>
            <a:lvl1pPr>
              <a:defRPr sz="1125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BDB9625-1288-768A-D487-493C159BD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0937" y="6119228"/>
            <a:ext cx="4436269" cy="2000334"/>
          </a:xfrm>
        </p:spPr>
        <p:txBody>
          <a:bodyPr/>
          <a:lstStyle>
            <a:lvl1pPr marL="0" indent="0">
              <a:buNone/>
              <a:defRPr sz="450">
                <a:solidFill>
                  <a:schemeClr val="tx1">
                    <a:tint val="82000"/>
                  </a:schemeClr>
                </a:solidFill>
              </a:defRPr>
            </a:lvl1pPr>
            <a:lvl2pPr marL="85725" indent="0">
              <a:buNone/>
              <a:defRPr sz="375">
                <a:solidFill>
                  <a:schemeClr val="tx1">
                    <a:tint val="82000"/>
                  </a:schemeClr>
                </a:solidFill>
              </a:defRPr>
            </a:lvl2pPr>
            <a:lvl3pPr marL="171450" indent="0">
              <a:buNone/>
              <a:defRPr sz="338">
                <a:solidFill>
                  <a:schemeClr val="tx1">
                    <a:tint val="82000"/>
                  </a:schemeClr>
                </a:solidFill>
              </a:defRPr>
            </a:lvl3pPr>
            <a:lvl4pPr marL="257175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4pPr>
            <a:lvl5pPr marL="342900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5pPr>
            <a:lvl6pPr marL="428625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6pPr>
            <a:lvl7pPr marL="514350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7pPr>
            <a:lvl8pPr marL="600075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8pPr>
            <a:lvl9pPr marL="685800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DAFB3B-90A4-AA33-4103-5D122C54F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F60ABB-EDC9-C025-3FC9-46A0D63D8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10BA05-C636-3876-132C-A290F85CD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13526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1972FD0-68AA-1F76-6352-4BF5D4DB7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C7129C4-C686-71E4-59C3-5056E33885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3616" y="2434231"/>
            <a:ext cx="2203847" cy="5801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00BF098-C39B-F7A5-E9DA-3542AF0B2A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86037" y="2434231"/>
            <a:ext cx="2203847" cy="5801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B311690-05AF-9C90-7541-CF5CBCEB0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863EAD8-949D-FC89-B2AB-7A3FBAF0E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A860B9A-4E42-3371-8439-1938E40CF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77759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7B25E79-D008-C67A-E3B6-80554F4CC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211" y="486906"/>
            <a:ext cx="4436269" cy="176745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8EA9AB7-DCB1-178C-306C-0CA4D8FB2F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4211" y="2241553"/>
            <a:ext cx="2176165" cy="1098590"/>
          </a:xfrm>
        </p:spPr>
        <p:txBody>
          <a:bodyPr anchor="b"/>
          <a:lstStyle>
            <a:lvl1pPr marL="0" indent="0">
              <a:buNone/>
              <a:defRPr sz="450" b="1"/>
            </a:lvl1pPr>
            <a:lvl2pPr marL="85725" indent="0">
              <a:buNone/>
              <a:defRPr sz="375" b="1"/>
            </a:lvl2pPr>
            <a:lvl3pPr marL="171450" indent="0">
              <a:buNone/>
              <a:defRPr sz="338" b="1"/>
            </a:lvl3pPr>
            <a:lvl4pPr marL="257175" indent="0">
              <a:buNone/>
              <a:defRPr sz="300" b="1"/>
            </a:lvl4pPr>
            <a:lvl5pPr marL="342900" indent="0">
              <a:buNone/>
              <a:defRPr sz="300" b="1"/>
            </a:lvl5pPr>
            <a:lvl6pPr marL="428625" indent="0">
              <a:buNone/>
              <a:defRPr sz="300" b="1"/>
            </a:lvl6pPr>
            <a:lvl7pPr marL="514350" indent="0">
              <a:buNone/>
              <a:defRPr sz="300" b="1"/>
            </a:lvl7pPr>
            <a:lvl8pPr marL="600075" indent="0">
              <a:buNone/>
              <a:defRPr sz="300" b="1"/>
            </a:lvl8pPr>
            <a:lvl9pPr marL="685800" indent="0">
              <a:buNone/>
              <a:defRPr sz="3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E579B2E-CA9E-0317-7263-FA572C1B1A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4211" y="3340143"/>
            <a:ext cx="2176165" cy="491283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D3BBD23-B51D-89EC-E87E-06F966D012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603897" y="2241553"/>
            <a:ext cx="2186583" cy="1098590"/>
          </a:xfrm>
        </p:spPr>
        <p:txBody>
          <a:bodyPr anchor="b"/>
          <a:lstStyle>
            <a:lvl1pPr marL="0" indent="0">
              <a:buNone/>
              <a:defRPr sz="450" b="1"/>
            </a:lvl1pPr>
            <a:lvl2pPr marL="85725" indent="0">
              <a:buNone/>
              <a:defRPr sz="375" b="1"/>
            </a:lvl2pPr>
            <a:lvl3pPr marL="171450" indent="0">
              <a:buNone/>
              <a:defRPr sz="338" b="1"/>
            </a:lvl3pPr>
            <a:lvl4pPr marL="257175" indent="0">
              <a:buNone/>
              <a:defRPr sz="300" b="1"/>
            </a:lvl4pPr>
            <a:lvl5pPr marL="342900" indent="0">
              <a:buNone/>
              <a:defRPr sz="300" b="1"/>
            </a:lvl5pPr>
            <a:lvl6pPr marL="428625" indent="0">
              <a:buNone/>
              <a:defRPr sz="300" b="1"/>
            </a:lvl6pPr>
            <a:lvl7pPr marL="514350" indent="0">
              <a:buNone/>
              <a:defRPr sz="300" b="1"/>
            </a:lvl7pPr>
            <a:lvl8pPr marL="600075" indent="0">
              <a:buNone/>
              <a:defRPr sz="300" b="1"/>
            </a:lvl8pPr>
            <a:lvl9pPr marL="685800" indent="0">
              <a:buNone/>
              <a:defRPr sz="3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022CA7FB-859D-5DAE-D27D-6BB4A3635E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603897" y="3340143"/>
            <a:ext cx="2186583" cy="491283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A05045AC-7544-C111-5222-370AD48A9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4960B13-3514-6202-1803-2F7B032F1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C5421B0C-6192-D272-C8D9-6972BED54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2985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B52ADC2-074A-542B-F375-C9F4869EC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59A373D-5EDF-9B6C-AF33-54A79D476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E4DAD31-3A13-BED2-C477-7FA59DC80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FF49AB2-1ADC-CA03-8891-C2D24905F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92383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8200ABD5-771B-9A2D-3B12-D6CD6337A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112FCD5C-3D80-C346-48B7-7590D51E4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FC08101-79FC-897A-33B2-597A2C850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83264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E55C526-6826-AA9B-857B-35CE2B738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211" y="609600"/>
            <a:ext cx="1659136" cy="2133749"/>
          </a:xfrm>
        </p:spPr>
        <p:txBody>
          <a:bodyPr anchor="b"/>
          <a:lstStyle>
            <a:lvl1pPr>
              <a:defRPr sz="6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86F29E4-ED5D-D4D7-5EC7-099D30AB8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6583" y="1316581"/>
            <a:ext cx="2603897" cy="6498032"/>
          </a:xfrm>
        </p:spPr>
        <p:txBody>
          <a:bodyPr/>
          <a:lstStyle>
            <a:lvl1pPr>
              <a:defRPr sz="600"/>
            </a:lvl1pPr>
            <a:lvl2pPr>
              <a:defRPr sz="525"/>
            </a:lvl2pPr>
            <a:lvl3pPr>
              <a:defRPr sz="450"/>
            </a:lvl3pPr>
            <a:lvl4pPr>
              <a:defRPr sz="375"/>
            </a:lvl4pPr>
            <a:lvl5pPr>
              <a:defRPr sz="375"/>
            </a:lvl5pPr>
            <a:lvl6pPr>
              <a:defRPr sz="375"/>
            </a:lvl6pPr>
            <a:lvl7pPr>
              <a:defRPr sz="375"/>
            </a:lvl7pPr>
            <a:lvl8pPr>
              <a:defRPr sz="375"/>
            </a:lvl8pPr>
            <a:lvl9pPr>
              <a:defRPr sz="375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15A1A5D-A01B-CAA0-3C2C-1794632593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4211" y="2743349"/>
            <a:ext cx="1659136" cy="5081985"/>
          </a:xfrm>
        </p:spPr>
        <p:txBody>
          <a:bodyPr/>
          <a:lstStyle>
            <a:lvl1pPr marL="0" indent="0">
              <a:buNone/>
              <a:defRPr sz="300"/>
            </a:lvl1pPr>
            <a:lvl2pPr marL="85725" indent="0">
              <a:buNone/>
              <a:defRPr sz="263"/>
            </a:lvl2pPr>
            <a:lvl3pPr marL="171450" indent="0">
              <a:buNone/>
              <a:defRPr sz="225"/>
            </a:lvl3pPr>
            <a:lvl4pPr marL="257175" indent="0">
              <a:buNone/>
              <a:defRPr sz="188"/>
            </a:lvl4pPr>
            <a:lvl5pPr marL="342900" indent="0">
              <a:buNone/>
              <a:defRPr sz="188"/>
            </a:lvl5pPr>
            <a:lvl6pPr marL="428625" indent="0">
              <a:buNone/>
              <a:defRPr sz="188"/>
            </a:lvl6pPr>
            <a:lvl7pPr marL="514350" indent="0">
              <a:buNone/>
              <a:defRPr sz="188"/>
            </a:lvl7pPr>
            <a:lvl8pPr marL="600075" indent="0">
              <a:buNone/>
              <a:defRPr sz="188"/>
            </a:lvl8pPr>
            <a:lvl9pPr marL="685800" indent="0">
              <a:buNone/>
              <a:defRPr sz="188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EE888AA-A12E-9D7F-BCFD-B10F8A291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B7CB56D-500B-11B7-FB95-8E46CADAA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257CECA-1D57-F1A7-A56B-8CF2C997D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76410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1D5990-3DC7-A1B1-A2CD-4AE25AF6D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211" y="609600"/>
            <a:ext cx="1659136" cy="2133749"/>
          </a:xfrm>
        </p:spPr>
        <p:txBody>
          <a:bodyPr anchor="b"/>
          <a:lstStyle>
            <a:lvl1pPr>
              <a:defRPr sz="6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9FF94282-65CE-E865-A395-DCD5CC26D7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186583" y="1316581"/>
            <a:ext cx="2603897" cy="6498032"/>
          </a:xfrm>
        </p:spPr>
        <p:txBody>
          <a:bodyPr/>
          <a:lstStyle>
            <a:lvl1pPr marL="0" indent="0">
              <a:buNone/>
              <a:defRPr sz="600"/>
            </a:lvl1pPr>
            <a:lvl2pPr marL="85725" indent="0">
              <a:buNone/>
              <a:defRPr sz="525"/>
            </a:lvl2pPr>
            <a:lvl3pPr marL="171450" indent="0">
              <a:buNone/>
              <a:defRPr sz="450"/>
            </a:lvl3pPr>
            <a:lvl4pPr marL="257175" indent="0">
              <a:buNone/>
              <a:defRPr sz="375"/>
            </a:lvl4pPr>
            <a:lvl5pPr marL="342900" indent="0">
              <a:buNone/>
              <a:defRPr sz="375"/>
            </a:lvl5pPr>
            <a:lvl6pPr marL="428625" indent="0">
              <a:buNone/>
              <a:defRPr sz="375"/>
            </a:lvl6pPr>
            <a:lvl7pPr marL="514350" indent="0">
              <a:buNone/>
              <a:defRPr sz="375"/>
            </a:lvl7pPr>
            <a:lvl8pPr marL="600075" indent="0">
              <a:buNone/>
              <a:defRPr sz="375"/>
            </a:lvl8pPr>
            <a:lvl9pPr marL="685800" indent="0">
              <a:buNone/>
              <a:defRPr sz="375"/>
            </a:lvl9pPr>
          </a:lstStyle>
          <a:p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F08AFBD-5BAA-840A-2122-E099FF7EC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4211" y="2743349"/>
            <a:ext cx="1659136" cy="5081985"/>
          </a:xfrm>
        </p:spPr>
        <p:txBody>
          <a:bodyPr/>
          <a:lstStyle>
            <a:lvl1pPr marL="0" indent="0">
              <a:buNone/>
              <a:defRPr sz="300"/>
            </a:lvl1pPr>
            <a:lvl2pPr marL="85725" indent="0">
              <a:buNone/>
              <a:defRPr sz="263"/>
            </a:lvl2pPr>
            <a:lvl3pPr marL="171450" indent="0">
              <a:buNone/>
              <a:defRPr sz="225"/>
            </a:lvl3pPr>
            <a:lvl4pPr marL="257175" indent="0">
              <a:buNone/>
              <a:defRPr sz="188"/>
            </a:lvl4pPr>
            <a:lvl5pPr marL="342900" indent="0">
              <a:buNone/>
              <a:defRPr sz="188"/>
            </a:lvl5pPr>
            <a:lvl6pPr marL="428625" indent="0">
              <a:buNone/>
              <a:defRPr sz="188"/>
            </a:lvl6pPr>
            <a:lvl7pPr marL="514350" indent="0">
              <a:buNone/>
              <a:defRPr sz="188"/>
            </a:lvl7pPr>
            <a:lvl8pPr marL="600075" indent="0">
              <a:buNone/>
              <a:defRPr sz="188"/>
            </a:lvl8pPr>
            <a:lvl9pPr marL="685800" indent="0">
              <a:buNone/>
              <a:defRPr sz="188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BB61287-9837-F53F-2918-2214AA11F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06A8BDF-48A8-4B0A-C3A8-5F49B98D8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44A4410-F1D5-EBE6-F331-2D9FE4BBA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42616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AFE38623-8199-181F-FA89-F0F40B2C7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616" y="486906"/>
            <a:ext cx="4436269" cy="1767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3A74BDC-E914-2BA4-7DA5-32D2932FBE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3616" y="2434231"/>
            <a:ext cx="4436269" cy="5801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DC0751B-FF1A-E365-FF56-B43CEA747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3615" y="8475137"/>
            <a:ext cx="1157288" cy="48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CABCCD3-BD66-FC01-9C36-A1B3B055AA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703785" y="8475137"/>
            <a:ext cx="1735931" cy="48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D56D0C5-A3D0-BA58-ED85-B1F83CA289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32597" y="8475137"/>
            <a:ext cx="1157288" cy="48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8" name="圖片 7" descr="一張含有 戶外, 天空, 樹狀, 湖泊 的圖片&#10;&#10;AI 產生的內容可能不正確。">
            <a:extLst>
              <a:ext uri="{FF2B5EF4-FFF2-40B4-BE49-F238E27FC236}">
                <a16:creationId xmlns:a16="http://schemas.microsoft.com/office/drawing/2014/main" id="{9AC90435-C72E-B91F-B948-B785A197DE0B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1435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234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90" r:id="rId13"/>
  </p:sldLayoutIdLst>
  <p:txStyles>
    <p:titleStyle>
      <a:lvl1pPr algn="l" defTabSz="171450" rtl="0" eaLnBrk="1" latinLnBrk="0" hangingPunct="1">
        <a:lnSpc>
          <a:spcPct val="90000"/>
        </a:lnSpc>
        <a:spcBef>
          <a:spcPct val="0"/>
        </a:spcBef>
        <a:buNone/>
        <a:defRPr sz="8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863" indent="-42863" algn="l" defTabSz="171450" rtl="0" eaLnBrk="1" latinLnBrk="0" hangingPunct="1">
        <a:lnSpc>
          <a:spcPct val="90000"/>
        </a:lnSpc>
        <a:spcBef>
          <a:spcPts val="188"/>
        </a:spcBef>
        <a:buFont typeface="Arial" panose="020B0604020202020204" pitchFamily="34" charset="0"/>
        <a:buChar char="•"/>
        <a:defRPr sz="525" kern="1200">
          <a:solidFill>
            <a:schemeClr val="tx1"/>
          </a:solidFill>
          <a:latin typeface="+mn-lt"/>
          <a:ea typeface="+mn-ea"/>
          <a:cs typeface="+mn-cs"/>
        </a:defRPr>
      </a:lvl1pPr>
      <a:lvl2pPr marL="12858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450" kern="1200">
          <a:solidFill>
            <a:schemeClr val="tx1"/>
          </a:solidFill>
          <a:latin typeface="+mn-lt"/>
          <a:ea typeface="+mn-ea"/>
          <a:cs typeface="+mn-cs"/>
        </a:defRPr>
      </a:lvl2pPr>
      <a:lvl3pPr marL="21431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75" kern="1200">
          <a:solidFill>
            <a:schemeClr val="tx1"/>
          </a:solidFill>
          <a:latin typeface="+mn-lt"/>
          <a:ea typeface="+mn-ea"/>
          <a:cs typeface="+mn-cs"/>
        </a:defRPr>
      </a:lvl3pPr>
      <a:lvl4pPr marL="30003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4pPr>
      <a:lvl5pPr marL="38576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5pPr>
      <a:lvl6pPr marL="47148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6pPr>
      <a:lvl7pPr marL="55721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7pPr>
      <a:lvl8pPr marL="64293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8pPr>
      <a:lvl9pPr marL="72866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1pPr>
      <a:lvl2pPr marL="8572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3pPr>
      <a:lvl4pPr marL="25717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4pPr>
      <a:lvl5pPr marL="34290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5pPr>
      <a:lvl6pPr marL="42862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6pPr>
      <a:lvl7pPr marL="51435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7pPr>
      <a:lvl8pPr marL="60007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8pPr>
      <a:lvl9pPr marL="68580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文字版面配置區 2"/>
          <p:cNvSpPr txBox="1">
            <a:spLocks/>
          </p:cNvSpPr>
          <p:nvPr/>
        </p:nvSpPr>
        <p:spPr>
          <a:xfrm>
            <a:off x="1007008" y="1464275"/>
            <a:ext cx="4185557" cy="1296509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800"/>
              </a:lnSpc>
              <a:spcBef>
                <a:spcPts val="216"/>
              </a:spcBef>
            </a:pPr>
            <a:r>
              <a:rPr lang="en-US" altLang="zh-TW" sz="4850" dirty="0">
                <a:solidFill>
                  <a:schemeClr val="bg1"/>
                </a:solidFill>
              </a:rPr>
              <a:t>PLACE</a:t>
            </a:r>
            <a:br>
              <a:rPr lang="en-US" altLang="zh-TW" sz="4850" dirty="0">
                <a:solidFill>
                  <a:schemeClr val="bg1"/>
                </a:solidFill>
              </a:rPr>
            </a:br>
            <a:r>
              <a:rPr lang="en-US" altLang="zh-TW" sz="4850" dirty="0">
                <a:solidFill>
                  <a:schemeClr val="bg1"/>
                </a:solidFill>
              </a:rPr>
              <a:t>HEADLINE</a:t>
            </a:r>
            <a:endParaRPr lang="zh-TW" altLang="en-US" sz="4850" dirty="0">
              <a:solidFill>
                <a:schemeClr val="bg1"/>
              </a:solidFill>
            </a:endParaRPr>
          </a:p>
        </p:txBody>
      </p:sp>
      <p:sp>
        <p:nvSpPr>
          <p:cNvPr id="74" name="文字版面配置區 9"/>
          <p:cNvSpPr txBox="1">
            <a:spLocks/>
          </p:cNvSpPr>
          <p:nvPr/>
        </p:nvSpPr>
        <p:spPr>
          <a:xfrm>
            <a:off x="1027930" y="3392667"/>
            <a:ext cx="4110062" cy="548539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4800"/>
              </a:lnSpc>
              <a:spcBef>
                <a:spcPts val="1125"/>
              </a:spcBef>
              <a:buFont typeface="Arial" panose="020B0604020202020204" pitchFamily="34" charset="0"/>
              <a:buNone/>
              <a:defRPr sz="4000" b="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2000"/>
              </a:lnSpc>
            </a:pPr>
            <a:r>
              <a:rPr lang="en-US" altLang="zh-TW" sz="1500" dirty="0">
                <a:solidFill>
                  <a:schemeClr val="bg1"/>
                </a:solidFill>
              </a:rPr>
              <a:t>INSERT SUB-HEADING BANNER</a:t>
            </a:r>
            <a:br>
              <a:rPr lang="en-US" altLang="zh-TW" sz="1500" dirty="0">
                <a:solidFill>
                  <a:schemeClr val="bg1"/>
                </a:solidFill>
              </a:rPr>
            </a:br>
            <a:r>
              <a:rPr lang="en-US" altLang="zh-TW" sz="1500" dirty="0">
                <a:solidFill>
                  <a:schemeClr val="bg1"/>
                </a:solidFill>
              </a:rPr>
              <a:t>TITLE HERE OR EVENT DATE</a:t>
            </a:r>
            <a:endParaRPr lang="zh-TW" altLang="en-US" sz="1500" dirty="0">
              <a:solidFill>
                <a:schemeClr val="bg1"/>
              </a:solidFill>
            </a:endParaRPr>
          </a:p>
        </p:txBody>
      </p:sp>
      <p:sp>
        <p:nvSpPr>
          <p:cNvPr id="17" name="文字版面配置區 2">
            <a:extLst>
              <a:ext uri="{FF2B5EF4-FFF2-40B4-BE49-F238E27FC236}">
                <a16:creationId xmlns:a16="http://schemas.microsoft.com/office/drawing/2014/main" id="{1C7D7B54-355C-2FAC-B06A-1AD992A9A794}"/>
              </a:ext>
            </a:extLst>
          </p:cNvPr>
          <p:cNvSpPr txBox="1">
            <a:spLocks/>
          </p:cNvSpPr>
          <p:nvPr/>
        </p:nvSpPr>
        <p:spPr>
          <a:xfrm>
            <a:off x="1015928" y="2760784"/>
            <a:ext cx="3080657" cy="485738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938"/>
              </a:lnSpc>
              <a:spcBef>
                <a:spcPts val="216"/>
              </a:spcBef>
            </a:pPr>
            <a:r>
              <a:rPr lang="en-US" altLang="zh-TW" sz="4100" dirty="0">
                <a:solidFill>
                  <a:schemeClr val="bg1"/>
                </a:solidFill>
              </a:rPr>
              <a:t>TEXT HERE</a:t>
            </a:r>
            <a:endParaRPr lang="zh-TW" altLang="en-US" sz="4100" dirty="0">
              <a:solidFill>
                <a:schemeClr val="bg1"/>
              </a:solidFill>
            </a:endParaRPr>
          </a:p>
        </p:txBody>
      </p:sp>
      <p:pic>
        <p:nvPicPr>
          <p:cNvPr id="4" name="圖形 3">
            <a:extLst>
              <a:ext uri="{FF2B5EF4-FFF2-40B4-BE49-F238E27FC236}">
                <a16:creationId xmlns:a16="http://schemas.microsoft.com/office/drawing/2014/main" id="{F10AFCA9-B7E7-C95B-3608-4B4781785F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79091" y="357128"/>
            <a:ext cx="1254758" cy="39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800630"/>
      </p:ext>
    </p:extLst>
  </p:cSld>
  <p:clrMapOvr>
    <a:masterClrMapping/>
  </p:clrMapOvr>
</p:sld>
</file>

<file path=ppt/theme/theme1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1179</TotalTime>
  <Words>14</Words>
  <Application>Microsoft Office PowerPoint</Application>
  <PresentationFormat>如螢幕大小 (16:9)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自訂設計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Simon H C WONG</dc:creator>
  <cp:lastModifiedBy>Wai Man CHOI</cp:lastModifiedBy>
  <cp:revision>28</cp:revision>
  <dcterms:created xsi:type="dcterms:W3CDTF">2021-09-29T10:13:37Z</dcterms:created>
  <dcterms:modified xsi:type="dcterms:W3CDTF">2026-01-26T03:53:06Z</dcterms:modified>
</cp:coreProperties>
</file>