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戶外, 樹狀, 天空, 植物 的圖片&#10;&#10;AI 產生的內容可能不正確。">
            <a:extLst>
              <a:ext uri="{FF2B5EF4-FFF2-40B4-BE49-F238E27FC236}">
                <a16:creationId xmlns:a16="http://schemas.microsoft.com/office/drawing/2014/main" id="{846B0D60-09AB-DFDD-5843-F55D7E58FE9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90" r:id="rId13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1007009" y="1464275"/>
            <a:ext cx="4136492" cy="129650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800"/>
              </a:lnSpc>
              <a:spcBef>
                <a:spcPts val="216"/>
              </a:spcBef>
            </a:pPr>
            <a:r>
              <a:rPr lang="en-US" altLang="zh-TW" sz="4850" dirty="0">
                <a:solidFill>
                  <a:schemeClr val="bg1"/>
                </a:solidFill>
              </a:rPr>
              <a:t>PLACE</a:t>
            </a:r>
            <a:br>
              <a:rPr lang="en-US" altLang="zh-TW" sz="4850" dirty="0">
                <a:solidFill>
                  <a:schemeClr val="bg1"/>
                </a:solidFill>
              </a:rPr>
            </a:br>
            <a:r>
              <a:rPr lang="en-US" altLang="zh-TW" sz="4850" dirty="0">
                <a:solidFill>
                  <a:schemeClr val="bg1"/>
                </a:solidFill>
              </a:rPr>
              <a:t>HEADLINE</a:t>
            </a:r>
            <a:endParaRPr lang="zh-TW" altLang="en-US" sz="4850" dirty="0">
              <a:solidFill>
                <a:schemeClr val="bg1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1027930" y="3392667"/>
            <a:ext cx="4061882" cy="54853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zh-TW" sz="1500" dirty="0">
                <a:solidFill>
                  <a:schemeClr val="bg1"/>
                </a:solidFill>
              </a:rPr>
              <a:t>INSERT SUB-HEADING BANNER</a:t>
            </a:r>
            <a:br>
              <a:rPr lang="en-US" altLang="zh-TW" sz="1500" dirty="0">
                <a:solidFill>
                  <a:schemeClr val="bg1"/>
                </a:solidFill>
              </a:rPr>
            </a:br>
            <a:r>
              <a:rPr lang="en-US" altLang="zh-TW" sz="1500" dirty="0">
                <a:solidFill>
                  <a:schemeClr val="bg1"/>
                </a:solidFill>
              </a:rPr>
              <a:t>TITLE HERE OR EVENT DATE</a:t>
            </a:r>
            <a:endParaRPr lang="zh-TW" altLang="en-US" sz="1500" dirty="0">
              <a:solidFill>
                <a:schemeClr val="bg1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1015929" y="2760784"/>
            <a:ext cx="3044544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938"/>
              </a:lnSpc>
              <a:spcBef>
                <a:spcPts val="216"/>
              </a:spcBef>
            </a:pPr>
            <a:r>
              <a:rPr lang="en-US" altLang="zh-TW" sz="4100" dirty="0">
                <a:solidFill>
                  <a:schemeClr val="bg1"/>
                </a:solidFill>
              </a:rPr>
              <a:t>TEXT HERE</a:t>
            </a:r>
            <a:endParaRPr lang="zh-TW" altLang="en-US" sz="4100" dirty="0">
              <a:solidFill>
                <a:schemeClr val="bg1"/>
              </a:solidFill>
            </a:endParaRPr>
          </a:p>
        </p:txBody>
      </p:sp>
      <p:pic>
        <p:nvPicPr>
          <p:cNvPr id="4" name="圖形 3">
            <a:extLst>
              <a:ext uri="{FF2B5EF4-FFF2-40B4-BE49-F238E27FC236}">
                <a16:creationId xmlns:a16="http://schemas.microsoft.com/office/drawing/2014/main" id="{F10AFCA9-B7E7-C95B-3608-4B4781785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79091" y="357128"/>
            <a:ext cx="1254758" cy="3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28</cp:revision>
  <dcterms:created xsi:type="dcterms:W3CDTF">2021-09-29T10:13:37Z</dcterms:created>
  <dcterms:modified xsi:type="dcterms:W3CDTF">2026-01-26T03:52:08Z</dcterms:modified>
</cp:coreProperties>
</file>