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3"/>
  </p:handoutMasterIdLst>
  <p:sldIdLst>
    <p:sldId id="258" r:id="rId2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706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戶外, 天空, 水, 雲 的圖片&#10;&#10;AI 產生的內容可能不正確。">
            <a:extLst>
              <a:ext uri="{FF2B5EF4-FFF2-40B4-BE49-F238E27FC236}">
                <a16:creationId xmlns:a16="http://schemas.microsoft.com/office/drawing/2014/main" id="{BD395329-1BC0-8A20-0845-6646E04815E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90" r:id="rId13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0" y="1716742"/>
            <a:ext cx="5143500" cy="105213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000"/>
              </a:lnSpc>
              <a:spcBef>
                <a:spcPts val="216"/>
              </a:spcBef>
            </a:pPr>
            <a:r>
              <a:rPr lang="en-US" altLang="zh-TW" sz="4300" b="0" dirty="0">
                <a:solidFill>
                  <a:srgbClr val="0A3F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br>
              <a:rPr lang="en-US" altLang="zh-TW" sz="4300" b="0" dirty="0">
                <a:solidFill>
                  <a:srgbClr val="0A3F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300" b="0" dirty="0">
                <a:solidFill>
                  <a:srgbClr val="0A3F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  <a:endParaRPr lang="zh-TW" altLang="en-US" sz="4300" b="0" dirty="0">
              <a:solidFill>
                <a:srgbClr val="0A3F7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0" y="3354288"/>
            <a:ext cx="5137991" cy="54853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en-US" altLang="zh-TW" sz="1600" dirty="0">
                <a:solidFill>
                  <a:schemeClr val="bg2">
                    <a:lumMod val="25000"/>
                  </a:schemeClr>
                </a:solidFill>
              </a:rPr>
              <a:t>INSERT SUB-HEADING BANNER</a:t>
            </a:r>
            <a:br>
              <a:rPr lang="en-US" altLang="zh-TW" sz="1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altLang="zh-TW" sz="1600" dirty="0">
                <a:solidFill>
                  <a:schemeClr val="bg2">
                    <a:lumMod val="25000"/>
                  </a:schemeClr>
                </a:solidFill>
              </a:rPr>
              <a:t>TITLE HERE OR EVENT DATE</a:t>
            </a:r>
            <a:endParaRPr lang="zh-TW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0" y="2715037"/>
            <a:ext cx="51435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4100" b="0" dirty="0">
                <a:solidFill>
                  <a:srgbClr val="0A3F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HERE</a:t>
            </a:r>
            <a:endParaRPr lang="zh-TW" altLang="en-US" sz="4100" b="0" dirty="0">
              <a:solidFill>
                <a:srgbClr val="0A3F7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圖形 18">
            <a:extLst>
              <a:ext uri="{FF2B5EF4-FFF2-40B4-BE49-F238E27FC236}">
                <a16:creationId xmlns:a16="http://schemas.microsoft.com/office/drawing/2014/main" id="{F639C105-0C03-F0B5-4A91-45524FA23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8609" y="354198"/>
            <a:ext cx="1258697" cy="39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29</cp:revision>
  <dcterms:created xsi:type="dcterms:W3CDTF">2021-09-29T10:13:37Z</dcterms:created>
  <dcterms:modified xsi:type="dcterms:W3CDTF">2026-01-26T03:43:27Z</dcterms:modified>
</cp:coreProperties>
</file>