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handoutMasterIdLst>
    <p:handoutMasterId r:id="rId3"/>
  </p:handoutMasterIdLst>
  <p:sldIdLst>
    <p:sldId id="258" r:id="rId2"/>
  </p:sldIdLst>
  <p:sldSz cx="5143500" cy="9144000" type="screen16x9"/>
  <p:notesSz cx="6858000" cy="9144000"/>
  <p:defaultTextStyle>
    <a:defPPr>
      <a:defRPr lang="en-US"/>
    </a:defPPr>
    <a:lvl1pPr marL="0" algn="l" defTabSz="85725" rtl="0" eaLnBrk="1" latinLnBrk="0" hangingPunct="1">
      <a:defRPr sz="338" kern="1200">
        <a:solidFill>
          <a:schemeClr val="tx1"/>
        </a:solidFill>
        <a:latin typeface="+mn-lt"/>
        <a:ea typeface="+mn-ea"/>
        <a:cs typeface="+mn-cs"/>
      </a:defRPr>
    </a:lvl1pPr>
    <a:lvl2pPr marL="85725" algn="l" defTabSz="85725" rtl="0" eaLnBrk="1" latinLnBrk="0" hangingPunct="1">
      <a:defRPr sz="338" kern="1200">
        <a:solidFill>
          <a:schemeClr val="tx1"/>
        </a:solidFill>
        <a:latin typeface="+mn-lt"/>
        <a:ea typeface="+mn-ea"/>
        <a:cs typeface="+mn-cs"/>
      </a:defRPr>
    </a:lvl2pPr>
    <a:lvl3pPr marL="171450" algn="l" defTabSz="85725" rtl="0" eaLnBrk="1" latinLnBrk="0" hangingPunct="1">
      <a:defRPr sz="338" kern="1200">
        <a:solidFill>
          <a:schemeClr val="tx1"/>
        </a:solidFill>
        <a:latin typeface="+mn-lt"/>
        <a:ea typeface="+mn-ea"/>
        <a:cs typeface="+mn-cs"/>
      </a:defRPr>
    </a:lvl3pPr>
    <a:lvl4pPr marL="257175" algn="l" defTabSz="85725" rtl="0" eaLnBrk="1" latinLnBrk="0" hangingPunct="1">
      <a:defRPr sz="338" kern="1200">
        <a:solidFill>
          <a:schemeClr val="tx1"/>
        </a:solidFill>
        <a:latin typeface="+mn-lt"/>
        <a:ea typeface="+mn-ea"/>
        <a:cs typeface="+mn-cs"/>
      </a:defRPr>
    </a:lvl4pPr>
    <a:lvl5pPr marL="342900" algn="l" defTabSz="85725" rtl="0" eaLnBrk="1" latinLnBrk="0" hangingPunct="1">
      <a:defRPr sz="338" kern="1200">
        <a:solidFill>
          <a:schemeClr val="tx1"/>
        </a:solidFill>
        <a:latin typeface="+mn-lt"/>
        <a:ea typeface="+mn-ea"/>
        <a:cs typeface="+mn-cs"/>
      </a:defRPr>
    </a:lvl5pPr>
    <a:lvl6pPr marL="428625" algn="l" defTabSz="85725" rtl="0" eaLnBrk="1" latinLnBrk="0" hangingPunct="1">
      <a:defRPr sz="338" kern="1200">
        <a:solidFill>
          <a:schemeClr val="tx1"/>
        </a:solidFill>
        <a:latin typeface="+mn-lt"/>
        <a:ea typeface="+mn-ea"/>
        <a:cs typeface="+mn-cs"/>
      </a:defRPr>
    </a:lvl6pPr>
    <a:lvl7pPr marL="514350" algn="l" defTabSz="85725" rtl="0" eaLnBrk="1" latinLnBrk="0" hangingPunct="1">
      <a:defRPr sz="338" kern="1200">
        <a:solidFill>
          <a:schemeClr val="tx1"/>
        </a:solidFill>
        <a:latin typeface="+mn-lt"/>
        <a:ea typeface="+mn-ea"/>
        <a:cs typeface="+mn-cs"/>
      </a:defRPr>
    </a:lvl7pPr>
    <a:lvl8pPr marL="600075" algn="l" defTabSz="85725" rtl="0" eaLnBrk="1" latinLnBrk="0" hangingPunct="1">
      <a:defRPr sz="338" kern="1200">
        <a:solidFill>
          <a:schemeClr val="tx1"/>
        </a:solidFill>
        <a:latin typeface="+mn-lt"/>
        <a:ea typeface="+mn-ea"/>
        <a:cs typeface="+mn-cs"/>
      </a:defRPr>
    </a:lvl8pPr>
    <a:lvl9pPr marL="685800" algn="l" defTabSz="85725" rtl="0" eaLnBrk="1" latinLnBrk="0" hangingPunct="1">
      <a:defRPr sz="33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3F76"/>
    <a:srgbClr val="6700B5"/>
    <a:srgbClr val="0077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54" autoAdjust="0"/>
    <p:restoredTop sz="94660"/>
  </p:normalViewPr>
  <p:slideViewPr>
    <p:cSldViewPr snapToGrid="0">
      <p:cViewPr varScale="1">
        <p:scale>
          <a:sx n="79" d="100"/>
          <a:sy n="79" d="100"/>
        </p:scale>
        <p:origin x="315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1" d="100"/>
          <a:sy n="81" d="100"/>
        </p:scale>
        <p:origin x="3978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598A64-69A0-4872-B1BC-2D140DB764DB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71354F-7D6C-4322-BB9E-D8F575CDA03F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787255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5763" y="1496484"/>
            <a:ext cx="4371975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938" y="4802717"/>
            <a:ext cx="3857625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704786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174879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80818" y="486834"/>
            <a:ext cx="1109067" cy="7749117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3616" y="486834"/>
            <a:ext cx="3262908" cy="7749117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3587783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21749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>
          <p15:clr>
            <a:srgbClr val="FBAE40"/>
          </p15:clr>
        </p15:guide>
        <p15:guide id="2" pos="163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171403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937" y="2279653"/>
            <a:ext cx="4436269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0937" y="6119286"/>
            <a:ext cx="4436269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82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82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355549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3615" y="2434167"/>
            <a:ext cx="2185988" cy="5801784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3897" y="2434167"/>
            <a:ext cx="2185988" cy="5801784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411259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285" y="486836"/>
            <a:ext cx="4436269" cy="1767417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4286" y="2241551"/>
            <a:ext cx="2175941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4286" y="3340100"/>
            <a:ext cx="2175941" cy="4912784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03897" y="2241551"/>
            <a:ext cx="2186657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03897" y="3340100"/>
            <a:ext cx="2186657" cy="4912784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95211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056817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585738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285" y="609600"/>
            <a:ext cx="165891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6657" y="1316569"/>
            <a:ext cx="2603897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4285" y="2743200"/>
            <a:ext cx="165891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868303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285" y="609600"/>
            <a:ext cx="165891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86657" y="1316569"/>
            <a:ext cx="2603897" cy="6498167"/>
          </a:xfrm>
        </p:spPr>
        <p:txBody>
          <a:bodyPr anchor="t"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4285" y="2743200"/>
            <a:ext cx="165891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687375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3616" y="486836"/>
            <a:ext cx="4436269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3616" y="2434167"/>
            <a:ext cx="4436269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3615" y="8475136"/>
            <a:ext cx="1157288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D0EA85F-1FD7-45C2-AECE-771420D74839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03785" y="8475136"/>
            <a:ext cx="1735931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32597" y="8475136"/>
            <a:ext cx="1157288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  <p:pic>
        <p:nvPicPr>
          <p:cNvPr id="9" name="圖片 8" descr="一張含有 螢幕擷取畫面, 鮮豔, 藍色, 向量圖形 的圖片&#10;&#10;AI 產生的內容可能不正確。">
            <a:extLst>
              <a:ext uri="{FF2B5EF4-FFF2-40B4-BE49-F238E27FC236}">
                <a16:creationId xmlns:a16="http://schemas.microsoft.com/office/drawing/2014/main" id="{1BAA6A79-00B5-A395-5705-AC8CA2B0F426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143500" cy="91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5786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文字版面配置區 2"/>
          <p:cNvSpPr txBox="1">
            <a:spLocks/>
          </p:cNvSpPr>
          <p:nvPr/>
        </p:nvSpPr>
        <p:spPr>
          <a:xfrm>
            <a:off x="0" y="1880427"/>
            <a:ext cx="5143500" cy="929021"/>
          </a:xfrm>
          <a:prstGeom prst="rect">
            <a:avLst/>
          </a:prstGeom>
        </p:spPr>
        <p:txBody>
          <a:bodyPr/>
          <a:lstStyle>
            <a:lvl1pPr marL="0" indent="0" algn="r" defTabSz="1028883" rtl="0" eaLnBrk="1" latinLnBrk="0" hangingPunct="1">
              <a:lnSpc>
                <a:spcPts val="7000"/>
              </a:lnSpc>
              <a:spcBef>
                <a:spcPts val="1125"/>
              </a:spcBef>
              <a:buFont typeface="Arial" panose="020B0604020202020204" pitchFamily="34" charset="0"/>
              <a:buNone/>
              <a:defRPr sz="7200" b="1" kern="1200" spc="-164" baseline="0">
                <a:solidFill>
                  <a:srgbClr val="00773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7166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6104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2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00545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14986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29428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869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8311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275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3938"/>
              </a:lnSpc>
              <a:spcBef>
                <a:spcPts val="216"/>
              </a:spcBef>
            </a:pPr>
            <a:r>
              <a:rPr lang="en-US" altLang="zh-TW" sz="3844" dirty="0">
                <a:solidFill>
                  <a:srgbClr val="6700B5"/>
                </a:solidFill>
              </a:rPr>
              <a:t>PLACE</a:t>
            </a:r>
            <a:br>
              <a:rPr lang="en-US" altLang="zh-TW" sz="3844" dirty="0">
                <a:solidFill>
                  <a:srgbClr val="6700B5"/>
                </a:solidFill>
              </a:rPr>
            </a:br>
            <a:r>
              <a:rPr lang="en-US" altLang="zh-TW" sz="3844" dirty="0">
                <a:solidFill>
                  <a:srgbClr val="6700B5"/>
                </a:solidFill>
              </a:rPr>
              <a:t>HEADLINE</a:t>
            </a:r>
            <a:endParaRPr lang="zh-TW" altLang="en-US" sz="3844" dirty="0">
              <a:solidFill>
                <a:srgbClr val="6700B5"/>
              </a:solidFill>
            </a:endParaRPr>
          </a:p>
        </p:txBody>
      </p:sp>
      <p:sp>
        <p:nvSpPr>
          <p:cNvPr id="74" name="文字版面配置區 9"/>
          <p:cNvSpPr txBox="1">
            <a:spLocks/>
          </p:cNvSpPr>
          <p:nvPr/>
        </p:nvSpPr>
        <p:spPr>
          <a:xfrm>
            <a:off x="0" y="3587250"/>
            <a:ext cx="5143500" cy="428599"/>
          </a:xfrm>
          <a:prstGeom prst="rect">
            <a:avLst/>
          </a:prstGeom>
        </p:spPr>
        <p:txBody>
          <a:bodyPr/>
          <a:lstStyle>
            <a:lvl1pPr marL="0" indent="0" algn="r" defTabSz="1028883" rtl="0" eaLnBrk="1" latinLnBrk="0" hangingPunct="1">
              <a:lnSpc>
                <a:spcPts val="4800"/>
              </a:lnSpc>
              <a:spcBef>
                <a:spcPts val="1125"/>
              </a:spcBef>
              <a:buFont typeface="Arial" panose="020B0604020202020204" pitchFamily="34" charset="0"/>
              <a:buNone/>
              <a:defRPr sz="4000" b="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7166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6104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2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00545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14986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29428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869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8311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275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1781"/>
              </a:lnSpc>
            </a:pPr>
            <a:r>
              <a:rPr lang="en-US" altLang="zh-TW" sz="1313" dirty="0">
                <a:solidFill>
                  <a:srgbClr val="0A3F76"/>
                </a:solidFill>
              </a:rPr>
              <a:t>INSERT SUB-HEADING BANNER TITLE</a:t>
            </a:r>
            <a:br>
              <a:rPr lang="en-US" altLang="zh-TW" sz="1313" dirty="0">
                <a:solidFill>
                  <a:srgbClr val="0A3F76"/>
                </a:solidFill>
              </a:rPr>
            </a:br>
            <a:r>
              <a:rPr lang="en-US" altLang="zh-TW" sz="1313" dirty="0">
                <a:solidFill>
                  <a:srgbClr val="0A3F76"/>
                </a:solidFill>
              </a:rPr>
              <a:t>HERE OR EVENT DATE</a:t>
            </a:r>
            <a:endParaRPr lang="zh-TW" altLang="en-US" sz="1313" dirty="0">
              <a:solidFill>
                <a:srgbClr val="0A3F76"/>
              </a:solidFill>
            </a:endParaRPr>
          </a:p>
        </p:txBody>
      </p:sp>
      <p:sp>
        <p:nvSpPr>
          <p:cNvPr id="17" name="文字版面配置區 2">
            <a:extLst>
              <a:ext uri="{FF2B5EF4-FFF2-40B4-BE49-F238E27FC236}">
                <a16:creationId xmlns:a16="http://schemas.microsoft.com/office/drawing/2014/main" id="{1C7D7B54-355C-2FAC-B06A-1AD992A9A794}"/>
              </a:ext>
            </a:extLst>
          </p:cNvPr>
          <p:cNvSpPr txBox="1">
            <a:spLocks/>
          </p:cNvSpPr>
          <p:nvPr/>
        </p:nvSpPr>
        <p:spPr>
          <a:xfrm>
            <a:off x="0" y="2863666"/>
            <a:ext cx="5143500" cy="485738"/>
          </a:xfrm>
          <a:prstGeom prst="rect">
            <a:avLst/>
          </a:prstGeom>
        </p:spPr>
        <p:txBody>
          <a:bodyPr/>
          <a:lstStyle>
            <a:lvl1pPr marL="0" indent="0" algn="r" defTabSz="1028883" rtl="0" eaLnBrk="1" latinLnBrk="0" hangingPunct="1">
              <a:lnSpc>
                <a:spcPts val="7000"/>
              </a:lnSpc>
              <a:spcBef>
                <a:spcPts val="1125"/>
              </a:spcBef>
              <a:buFont typeface="Arial" panose="020B0604020202020204" pitchFamily="34" charset="0"/>
              <a:buNone/>
              <a:defRPr sz="7200" b="1" kern="1200" spc="-164" baseline="0">
                <a:solidFill>
                  <a:srgbClr val="00773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7166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6104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2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00545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14986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29428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869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8311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275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3938"/>
              </a:lnSpc>
              <a:spcBef>
                <a:spcPts val="216"/>
              </a:spcBef>
            </a:pPr>
            <a:r>
              <a:rPr lang="en-US" altLang="zh-TW" sz="3188" dirty="0">
                <a:solidFill>
                  <a:srgbClr val="6700B5"/>
                </a:solidFill>
              </a:rPr>
              <a:t>TEXT HERE</a:t>
            </a:r>
            <a:endParaRPr lang="zh-TW" altLang="en-US" sz="3188" dirty="0">
              <a:solidFill>
                <a:srgbClr val="6700B5"/>
              </a:solidFill>
            </a:endParaRPr>
          </a:p>
        </p:txBody>
      </p:sp>
      <p:pic>
        <p:nvPicPr>
          <p:cNvPr id="19" name="圖形 18">
            <a:extLst>
              <a:ext uri="{FF2B5EF4-FFF2-40B4-BE49-F238E27FC236}">
                <a16:creationId xmlns:a16="http://schemas.microsoft.com/office/drawing/2014/main" id="{F639C105-0C03-F0B5-4A91-45524FA232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84289" y="424316"/>
            <a:ext cx="1369660" cy="430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5800630"/>
      </p:ext>
    </p:extLst>
  </p:cSld>
  <p:clrMapOvr>
    <a:masterClrMapping/>
  </p:clrMapOvr>
</p:sld>
</file>

<file path=ppt/theme/theme1.xml><?xml version="1.0" encoding="utf-8"?>
<a:theme xmlns:a="http://schemas.openxmlformats.org/drawingml/2006/main" name="1_自訂設計">
  <a:themeElements>
    <a:clrScheme name="Office 佈景主題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佈景主題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1163</TotalTime>
  <Words>14</Words>
  <Application>Microsoft Office PowerPoint</Application>
  <PresentationFormat>如螢幕大小 (16:9)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1_自訂設計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Simon H C WONG</dc:creator>
  <cp:lastModifiedBy>Wai Man CHOI</cp:lastModifiedBy>
  <cp:revision>23</cp:revision>
  <dcterms:created xsi:type="dcterms:W3CDTF">2021-09-29T10:13:37Z</dcterms:created>
  <dcterms:modified xsi:type="dcterms:W3CDTF">2025-11-11T03:37:26Z</dcterms:modified>
</cp:coreProperties>
</file>