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8" r:id="rId2"/>
  </p:sldMasterIdLst>
  <p:handoutMasterIdLst>
    <p:handoutMasterId r:id="rId4"/>
  </p:handoutMasterIdLst>
  <p:sldIdLst>
    <p:sldId id="258" r:id="rId3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AA8420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67279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05835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79346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01528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61054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62257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0080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555835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59453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779774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733178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635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米色, 霧, 琥珀, 設計 的圖片&#10;&#10;AI 產生的內容可能不正確。">
            <a:extLst>
              <a:ext uri="{FF2B5EF4-FFF2-40B4-BE49-F238E27FC236}">
                <a16:creationId xmlns:a16="http://schemas.microsoft.com/office/drawing/2014/main" id="{89E1805B-68A6-01CA-F7C8-468D52F8E76C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10/11/2025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米色, 霧, 琥珀, 設計 的圖片&#10;&#10;AI 產生的內容可能不正確。">
            <a:extLst>
              <a:ext uri="{FF2B5EF4-FFF2-40B4-BE49-F238E27FC236}">
                <a16:creationId xmlns:a16="http://schemas.microsoft.com/office/drawing/2014/main" id="{AB2744F8-42C8-D5EA-0775-DBB2367EDEC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56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869542"/>
            <a:ext cx="51435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844" dirty="0">
                <a:solidFill>
                  <a:srgbClr val="AA8420"/>
                </a:solidFill>
              </a:rPr>
              <a:t>PLACE</a:t>
            </a:r>
            <a:br>
              <a:rPr lang="en-US" altLang="zh-TW" sz="3844" dirty="0">
                <a:solidFill>
                  <a:srgbClr val="AA8420"/>
                </a:solidFill>
              </a:rPr>
            </a:br>
            <a:r>
              <a:rPr lang="en-US" altLang="zh-TW" sz="3844" dirty="0">
                <a:solidFill>
                  <a:srgbClr val="AA8420"/>
                </a:solidFill>
              </a:rPr>
              <a:t>HEADLINE</a:t>
            </a:r>
            <a:endParaRPr lang="zh-TW" altLang="en-US" sz="3844" dirty="0">
              <a:solidFill>
                <a:srgbClr val="AA8420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582560"/>
            <a:ext cx="51435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81"/>
              </a:lnSpc>
            </a:pPr>
            <a:r>
              <a:rPr lang="en-US" altLang="zh-TW" sz="1313" dirty="0">
                <a:solidFill>
                  <a:srgbClr val="0A3F76"/>
                </a:solidFill>
              </a:rPr>
              <a:t>INSERT SUB-HEADING BANNER TITLE</a:t>
            </a:r>
            <a:br>
              <a:rPr lang="en-US" altLang="zh-TW" sz="1313" dirty="0">
                <a:solidFill>
                  <a:srgbClr val="0A3F76"/>
                </a:solidFill>
              </a:rPr>
            </a:br>
            <a:r>
              <a:rPr lang="en-US" altLang="zh-TW" sz="1313" dirty="0">
                <a:solidFill>
                  <a:srgbClr val="0A3F76"/>
                </a:solidFill>
              </a:rPr>
              <a:t>HERE OR EVENT DATE</a:t>
            </a:r>
            <a:endParaRPr lang="zh-TW" altLang="en-US" sz="1313" dirty="0">
              <a:solidFill>
                <a:srgbClr val="0A3F76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852781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188" dirty="0">
                <a:solidFill>
                  <a:srgbClr val="AA8420"/>
                </a:solidFill>
              </a:rPr>
              <a:t>TEXT HERE</a:t>
            </a:r>
            <a:endParaRPr lang="zh-TW" altLang="en-US" sz="3188" dirty="0">
              <a:solidFill>
                <a:srgbClr val="AA8420"/>
              </a:solidFill>
            </a:endParaRPr>
          </a:p>
        </p:txBody>
      </p:sp>
      <p:pic>
        <p:nvPicPr>
          <p:cNvPr id="19" name="圖形 18">
            <a:extLst>
              <a:ext uri="{FF2B5EF4-FFF2-40B4-BE49-F238E27FC236}">
                <a16:creationId xmlns:a16="http://schemas.microsoft.com/office/drawing/2014/main" id="{F639C105-0C03-F0B5-4A91-45524FA23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289" y="424316"/>
            <a:ext cx="1369660" cy="43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自訂設計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自訂設計</vt:lpstr>
      <vt:lpstr>1_自訂設計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23</cp:revision>
  <dcterms:created xsi:type="dcterms:W3CDTF">2021-09-29T10:13:37Z</dcterms:created>
  <dcterms:modified xsi:type="dcterms:W3CDTF">2025-11-10T08:00:28Z</dcterms:modified>
</cp:coreProperties>
</file>