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45720000" cy="10160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30" d="100"/>
          <a:sy n="30" d="100"/>
        </p:scale>
        <p:origin x="216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60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1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14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77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175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16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812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80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4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950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482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10/11/2025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螢幕擷取畫面, 紫蘿蘭, 洋紅色, 藍色 的圖片&#10;&#10;AI 產生的內容可能不正確。">
            <a:extLst>
              <a:ext uri="{FF2B5EF4-FFF2-40B4-BE49-F238E27FC236}">
                <a16:creationId xmlns:a16="http://schemas.microsoft.com/office/drawing/2014/main" id="{11F9DE43-4081-B2E3-CBD0-25FFE55D6D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" y="508"/>
            <a:ext cx="45716952" cy="101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68615" y="1547162"/>
            <a:ext cx="27826398" cy="186204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11300" b="1" spc="27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11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61389" y="3477026"/>
            <a:ext cx="29640850" cy="7540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4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4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3699D20E-DEDD-260D-5B34-D4FCA2D2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71" y="855817"/>
            <a:ext cx="3678213" cy="1156669"/>
          </a:xfrm>
          <a:prstGeom prst="rect">
            <a:avLst/>
          </a:prstGeom>
        </p:spPr>
      </p:pic>
      <p:grpSp>
        <p:nvGrpSpPr>
          <p:cNvPr id="31" name="群組 2">
            <a:extLst>
              <a:ext uri="{FF2B5EF4-FFF2-40B4-BE49-F238E27FC236}">
                <a16:creationId xmlns:a16="http://schemas.microsoft.com/office/drawing/2014/main" id="{45CD5B0E-087D-8D3D-D479-6C5E52CCAA70}"/>
              </a:ext>
            </a:extLst>
          </p:cNvPr>
          <p:cNvGrpSpPr/>
          <p:nvPr/>
        </p:nvGrpSpPr>
        <p:grpSpPr>
          <a:xfrm>
            <a:off x="40370361" y="570052"/>
            <a:ext cx="545927" cy="845263"/>
            <a:chOff x="5397522" y="1485921"/>
            <a:chExt cx="1216025" cy="1882775"/>
          </a:xfrm>
          <a:solidFill>
            <a:srgbClr val="003366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1144872-D49C-7466-7D0D-9EBA61E29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97" y="2298721"/>
              <a:ext cx="674688" cy="1069975"/>
            </a:xfrm>
            <a:custGeom>
              <a:avLst/>
              <a:gdLst>
                <a:gd name="T0" fmla="*/ 979 w 979"/>
                <a:gd name="T1" fmla="*/ 1556 h 1556"/>
                <a:gd name="T2" fmla="*/ 659 w 979"/>
                <a:gd name="T3" fmla="*/ 1022 h 1556"/>
                <a:gd name="T4" fmla="*/ 649 w 979"/>
                <a:gd name="T5" fmla="*/ 990 h 1556"/>
                <a:gd name="T6" fmla="*/ 649 w 979"/>
                <a:gd name="T7" fmla="*/ 978 h 1556"/>
                <a:gd name="T8" fmla="*/ 649 w 979"/>
                <a:gd name="T9" fmla="*/ 950 h 1556"/>
                <a:gd name="T10" fmla="*/ 649 w 979"/>
                <a:gd name="T11" fmla="*/ 0 h 1556"/>
                <a:gd name="T12" fmla="*/ 528 w 979"/>
                <a:gd name="T13" fmla="*/ 0 h 1556"/>
                <a:gd name="T14" fmla="*/ 528 w 979"/>
                <a:gd name="T15" fmla="*/ 991 h 1556"/>
                <a:gd name="T16" fmla="*/ 528 w 979"/>
                <a:gd name="T17" fmla="*/ 1021 h 1556"/>
                <a:gd name="T18" fmla="*/ 740 w 979"/>
                <a:gd name="T19" fmla="*/ 1375 h 1556"/>
                <a:gd name="T20" fmla="*/ 240 w 979"/>
                <a:gd name="T21" fmla="*/ 1375 h 1556"/>
                <a:gd name="T22" fmla="*/ 452 w 979"/>
                <a:gd name="T23" fmla="*/ 1021 h 1556"/>
                <a:gd name="T24" fmla="*/ 452 w 979"/>
                <a:gd name="T25" fmla="*/ 991 h 1556"/>
                <a:gd name="T26" fmla="*/ 452 w 979"/>
                <a:gd name="T27" fmla="*/ 0 h 1556"/>
                <a:gd name="T28" fmla="*/ 331 w 979"/>
                <a:gd name="T29" fmla="*/ 0 h 1556"/>
                <a:gd name="T30" fmla="*/ 331 w 979"/>
                <a:gd name="T31" fmla="*/ 950 h 1556"/>
                <a:gd name="T32" fmla="*/ 331 w 979"/>
                <a:gd name="T33" fmla="*/ 978 h 1556"/>
                <a:gd name="T34" fmla="*/ 331 w 979"/>
                <a:gd name="T35" fmla="*/ 990 h 1556"/>
                <a:gd name="T36" fmla="*/ 321 w 979"/>
                <a:gd name="T37" fmla="*/ 1022 h 1556"/>
                <a:gd name="T38" fmla="*/ 0 w 979"/>
                <a:gd name="T39" fmla="*/ 1556 h 1556"/>
                <a:gd name="T40" fmla="*/ 979 w 979"/>
                <a:gd name="T41" fmla="*/ 155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9" h="1556">
                  <a:moveTo>
                    <a:pt x="979" y="1556"/>
                  </a:moveTo>
                  <a:cubicBezTo>
                    <a:pt x="659" y="1022"/>
                    <a:pt x="659" y="1022"/>
                    <a:pt x="659" y="1022"/>
                  </a:cubicBezTo>
                  <a:cubicBezTo>
                    <a:pt x="659" y="1022"/>
                    <a:pt x="649" y="1010"/>
                    <a:pt x="649" y="990"/>
                  </a:cubicBezTo>
                  <a:cubicBezTo>
                    <a:pt x="649" y="978"/>
                    <a:pt x="649" y="978"/>
                    <a:pt x="649" y="978"/>
                  </a:cubicBezTo>
                  <a:cubicBezTo>
                    <a:pt x="649" y="950"/>
                    <a:pt x="649" y="950"/>
                    <a:pt x="649" y="950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991"/>
                    <a:pt x="528" y="991"/>
                    <a:pt x="528" y="991"/>
                  </a:cubicBezTo>
                  <a:cubicBezTo>
                    <a:pt x="528" y="1021"/>
                    <a:pt x="528" y="1021"/>
                    <a:pt x="528" y="1021"/>
                  </a:cubicBezTo>
                  <a:cubicBezTo>
                    <a:pt x="538" y="1031"/>
                    <a:pt x="740" y="1375"/>
                    <a:pt x="740" y="1375"/>
                  </a:cubicBezTo>
                  <a:cubicBezTo>
                    <a:pt x="240" y="1375"/>
                    <a:pt x="240" y="1375"/>
                    <a:pt x="240" y="1375"/>
                  </a:cubicBezTo>
                  <a:cubicBezTo>
                    <a:pt x="240" y="1375"/>
                    <a:pt x="441" y="1031"/>
                    <a:pt x="452" y="1021"/>
                  </a:cubicBezTo>
                  <a:cubicBezTo>
                    <a:pt x="452" y="991"/>
                    <a:pt x="452" y="991"/>
                    <a:pt x="452" y="9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331" y="950"/>
                    <a:pt x="331" y="950"/>
                    <a:pt x="331" y="950"/>
                  </a:cubicBezTo>
                  <a:cubicBezTo>
                    <a:pt x="331" y="978"/>
                    <a:pt x="331" y="978"/>
                    <a:pt x="331" y="978"/>
                  </a:cubicBezTo>
                  <a:cubicBezTo>
                    <a:pt x="331" y="990"/>
                    <a:pt x="331" y="990"/>
                    <a:pt x="331" y="990"/>
                  </a:cubicBezTo>
                  <a:cubicBezTo>
                    <a:pt x="331" y="1010"/>
                    <a:pt x="321" y="1022"/>
                    <a:pt x="321" y="1022"/>
                  </a:cubicBezTo>
                  <a:cubicBezTo>
                    <a:pt x="0" y="1556"/>
                    <a:pt x="0" y="1556"/>
                    <a:pt x="0" y="1556"/>
                  </a:cubicBezTo>
                  <a:lnTo>
                    <a:pt x="979" y="15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3AEE62C-9FB8-B039-9E6E-3BBAE1ED5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47" y="1485921"/>
              <a:ext cx="615950" cy="336550"/>
            </a:xfrm>
            <a:custGeom>
              <a:avLst/>
              <a:gdLst>
                <a:gd name="T0" fmla="*/ 834 w 894"/>
                <a:gd name="T1" fmla="*/ 490 h 490"/>
                <a:gd name="T2" fmla="*/ 679 w 894"/>
                <a:gd name="T3" fmla="*/ 77 h 490"/>
                <a:gd name="T4" fmla="*/ 430 w 894"/>
                <a:gd name="T5" fmla="*/ 0 h 490"/>
                <a:gd name="T6" fmla="*/ 198 w 894"/>
                <a:gd name="T7" fmla="*/ 77 h 490"/>
                <a:gd name="T8" fmla="*/ 51 w 894"/>
                <a:gd name="T9" fmla="*/ 490 h 490"/>
                <a:gd name="T10" fmla="*/ 834 w 894"/>
                <a:gd name="T11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490">
                  <a:moveTo>
                    <a:pt x="834" y="490"/>
                  </a:moveTo>
                  <a:cubicBezTo>
                    <a:pt x="834" y="490"/>
                    <a:pt x="894" y="241"/>
                    <a:pt x="679" y="77"/>
                  </a:cubicBezTo>
                  <a:cubicBezTo>
                    <a:pt x="679" y="77"/>
                    <a:pt x="593" y="0"/>
                    <a:pt x="430" y="0"/>
                  </a:cubicBezTo>
                  <a:cubicBezTo>
                    <a:pt x="284" y="0"/>
                    <a:pt x="198" y="77"/>
                    <a:pt x="198" y="77"/>
                  </a:cubicBezTo>
                  <a:cubicBezTo>
                    <a:pt x="0" y="215"/>
                    <a:pt x="51" y="490"/>
                    <a:pt x="51" y="490"/>
                  </a:cubicBezTo>
                  <a:lnTo>
                    <a:pt x="834" y="4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C0D4981-E26D-5D53-C5B8-602D90E8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010" y="1839934"/>
              <a:ext cx="525463" cy="30163"/>
            </a:xfrm>
            <a:custGeom>
              <a:avLst/>
              <a:gdLst>
                <a:gd name="T0" fmla="*/ 14 w 765"/>
                <a:gd name="T1" fmla="*/ 43 h 43"/>
                <a:gd name="T2" fmla="*/ 750 w 765"/>
                <a:gd name="T3" fmla="*/ 43 h 43"/>
                <a:gd name="T4" fmla="*/ 765 w 765"/>
                <a:gd name="T5" fmla="*/ 0 h 43"/>
                <a:gd name="T6" fmla="*/ 0 w 765"/>
                <a:gd name="T7" fmla="*/ 0 h 43"/>
                <a:gd name="T8" fmla="*/ 14 w 76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43">
                  <a:moveTo>
                    <a:pt x="14" y="43"/>
                  </a:moveTo>
                  <a:cubicBezTo>
                    <a:pt x="750" y="43"/>
                    <a:pt x="750" y="43"/>
                    <a:pt x="750" y="43"/>
                  </a:cubicBezTo>
                  <a:cubicBezTo>
                    <a:pt x="756" y="29"/>
                    <a:pt x="761" y="15"/>
                    <a:pt x="7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5"/>
                    <a:pt x="9" y="29"/>
                    <a:pt x="1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EA52620F-B740-35F7-27DE-47F415FBA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72" y="1887559"/>
              <a:ext cx="490538" cy="28575"/>
            </a:xfrm>
            <a:custGeom>
              <a:avLst/>
              <a:gdLst>
                <a:gd name="T0" fmla="*/ 713 w 713"/>
                <a:gd name="T1" fmla="*/ 0 h 43"/>
                <a:gd name="T2" fmla="*/ 0 w 713"/>
                <a:gd name="T3" fmla="*/ 0 h 43"/>
                <a:gd name="T4" fmla="*/ 25 w 713"/>
                <a:gd name="T5" fmla="*/ 43 h 43"/>
                <a:gd name="T6" fmla="*/ 688 w 713"/>
                <a:gd name="T7" fmla="*/ 43 h 43"/>
                <a:gd name="T8" fmla="*/ 713 w 7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43">
                  <a:moveTo>
                    <a:pt x="7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5"/>
                    <a:pt x="16" y="29"/>
                    <a:pt x="25" y="43"/>
                  </a:cubicBezTo>
                  <a:cubicBezTo>
                    <a:pt x="688" y="43"/>
                    <a:pt x="688" y="43"/>
                    <a:pt x="688" y="43"/>
                  </a:cubicBezTo>
                  <a:cubicBezTo>
                    <a:pt x="697" y="29"/>
                    <a:pt x="705" y="15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2121CF9-DCC1-4209-F87F-13CE4C18C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35" y="1935184"/>
              <a:ext cx="430213" cy="22225"/>
            </a:xfrm>
            <a:custGeom>
              <a:avLst/>
              <a:gdLst>
                <a:gd name="T0" fmla="*/ 30 w 627"/>
                <a:gd name="T1" fmla="*/ 34 h 34"/>
                <a:gd name="T2" fmla="*/ 597 w 627"/>
                <a:gd name="T3" fmla="*/ 34 h 34"/>
                <a:gd name="T4" fmla="*/ 627 w 627"/>
                <a:gd name="T5" fmla="*/ 0 h 34"/>
                <a:gd name="T6" fmla="*/ 0 w 627"/>
                <a:gd name="T7" fmla="*/ 0 h 34"/>
                <a:gd name="T8" fmla="*/ 30 w 627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4">
                  <a:moveTo>
                    <a:pt x="30" y="34"/>
                  </a:moveTo>
                  <a:cubicBezTo>
                    <a:pt x="597" y="34"/>
                    <a:pt x="597" y="34"/>
                    <a:pt x="597" y="34"/>
                  </a:cubicBezTo>
                  <a:cubicBezTo>
                    <a:pt x="608" y="23"/>
                    <a:pt x="618" y="12"/>
                    <a:pt x="6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19" y="23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AFA8F34D-8E31-B6CC-BB69-DFC10049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22" y="1976459"/>
              <a:ext cx="350838" cy="17463"/>
            </a:xfrm>
            <a:custGeom>
              <a:avLst/>
              <a:gdLst>
                <a:gd name="T0" fmla="*/ 33 w 511"/>
                <a:gd name="T1" fmla="*/ 26 h 26"/>
                <a:gd name="T2" fmla="*/ 478 w 511"/>
                <a:gd name="T3" fmla="*/ 26 h 26"/>
                <a:gd name="T4" fmla="*/ 511 w 511"/>
                <a:gd name="T5" fmla="*/ 0 h 26"/>
                <a:gd name="T6" fmla="*/ 0 w 511"/>
                <a:gd name="T7" fmla="*/ 0 h 26"/>
                <a:gd name="T8" fmla="*/ 33 w 5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26">
                  <a:moveTo>
                    <a:pt x="33" y="26"/>
                  </a:moveTo>
                  <a:cubicBezTo>
                    <a:pt x="478" y="26"/>
                    <a:pt x="478" y="26"/>
                    <a:pt x="478" y="26"/>
                  </a:cubicBezTo>
                  <a:cubicBezTo>
                    <a:pt x="489" y="18"/>
                    <a:pt x="501" y="9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22" y="18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A0212AC5-1D39-8FAD-6008-98FD8B58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410" y="2017734"/>
              <a:ext cx="220663" cy="23813"/>
            </a:xfrm>
            <a:custGeom>
              <a:avLst/>
              <a:gdLst>
                <a:gd name="T0" fmla="*/ 0 w 321"/>
                <a:gd name="T1" fmla="*/ 0 h 35"/>
                <a:gd name="T2" fmla="*/ 160 w 321"/>
                <a:gd name="T3" fmla="*/ 35 h 35"/>
                <a:gd name="T4" fmla="*/ 321 w 321"/>
                <a:gd name="T5" fmla="*/ 0 h 35"/>
                <a:gd name="T6" fmla="*/ 0 w 32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35">
                  <a:moveTo>
                    <a:pt x="0" y="0"/>
                  </a:moveTo>
                  <a:cubicBezTo>
                    <a:pt x="49" y="22"/>
                    <a:pt x="103" y="35"/>
                    <a:pt x="160" y="35"/>
                  </a:cubicBezTo>
                  <a:cubicBezTo>
                    <a:pt x="218" y="35"/>
                    <a:pt x="272" y="22"/>
                    <a:pt x="32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E6C89803-D5DC-944A-F7C2-65332815C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22" y="2054246"/>
              <a:ext cx="1216025" cy="209550"/>
            </a:xfrm>
            <a:custGeom>
              <a:avLst/>
              <a:gdLst>
                <a:gd name="T0" fmla="*/ 1647 w 1767"/>
                <a:gd name="T1" fmla="*/ 0 h 304"/>
                <a:gd name="T2" fmla="*/ 1044 w 1767"/>
                <a:gd name="T3" fmla="*/ 0 h 304"/>
                <a:gd name="T4" fmla="*/ 944 w 1767"/>
                <a:gd name="T5" fmla="*/ 30 h 304"/>
                <a:gd name="T6" fmla="*/ 884 w 1767"/>
                <a:gd name="T7" fmla="*/ 111 h 304"/>
                <a:gd name="T8" fmla="*/ 884 w 1767"/>
                <a:gd name="T9" fmla="*/ 111 h 304"/>
                <a:gd name="T10" fmla="*/ 824 w 1767"/>
                <a:gd name="T11" fmla="*/ 30 h 304"/>
                <a:gd name="T12" fmla="*/ 723 w 1767"/>
                <a:gd name="T13" fmla="*/ 0 h 304"/>
                <a:gd name="T14" fmla="*/ 121 w 1767"/>
                <a:gd name="T15" fmla="*/ 0 h 304"/>
                <a:gd name="T16" fmla="*/ 0 w 1767"/>
                <a:gd name="T17" fmla="*/ 193 h 304"/>
                <a:gd name="T18" fmla="*/ 552 w 1767"/>
                <a:gd name="T19" fmla="*/ 193 h 304"/>
                <a:gd name="T20" fmla="*/ 579 w 1767"/>
                <a:gd name="T21" fmla="*/ 194 h 304"/>
                <a:gd name="T22" fmla="*/ 653 w 1767"/>
                <a:gd name="T23" fmla="*/ 227 h 304"/>
                <a:gd name="T24" fmla="*/ 715 w 1767"/>
                <a:gd name="T25" fmla="*/ 282 h 304"/>
                <a:gd name="T26" fmla="*/ 733 w 1767"/>
                <a:gd name="T27" fmla="*/ 304 h 304"/>
                <a:gd name="T28" fmla="*/ 869 w 1767"/>
                <a:gd name="T29" fmla="*/ 304 h 304"/>
                <a:gd name="T30" fmla="*/ 884 w 1767"/>
                <a:gd name="T31" fmla="*/ 304 h 304"/>
                <a:gd name="T32" fmla="*/ 884 w 1767"/>
                <a:gd name="T33" fmla="*/ 304 h 304"/>
                <a:gd name="T34" fmla="*/ 931 w 1767"/>
                <a:gd name="T35" fmla="*/ 304 h 304"/>
                <a:gd name="T36" fmla="*/ 1034 w 1767"/>
                <a:gd name="T37" fmla="*/ 304 h 304"/>
                <a:gd name="T38" fmla="*/ 1052 w 1767"/>
                <a:gd name="T39" fmla="*/ 282 h 304"/>
                <a:gd name="T40" fmla="*/ 1115 w 1767"/>
                <a:gd name="T41" fmla="*/ 227 h 304"/>
                <a:gd name="T42" fmla="*/ 1189 w 1767"/>
                <a:gd name="T43" fmla="*/ 194 h 304"/>
                <a:gd name="T44" fmla="*/ 1216 w 1767"/>
                <a:gd name="T45" fmla="*/ 193 h 304"/>
                <a:gd name="T46" fmla="*/ 1767 w 1767"/>
                <a:gd name="T47" fmla="*/ 193 h 304"/>
                <a:gd name="T48" fmla="*/ 1647 w 1767"/>
                <a:gd name="T4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67" h="304">
                  <a:moveTo>
                    <a:pt x="1647" y="0"/>
                  </a:moveTo>
                  <a:cubicBezTo>
                    <a:pt x="1044" y="0"/>
                    <a:pt x="1044" y="0"/>
                    <a:pt x="1044" y="0"/>
                  </a:cubicBezTo>
                  <a:cubicBezTo>
                    <a:pt x="1044" y="0"/>
                    <a:pt x="989" y="0"/>
                    <a:pt x="944" y="30"/>
                  </a:cubicBezTo>
                  <a:cubicBezTo>
                    <a:pt x="910" y="54"/>
                    <a:pt x="885" y="109"/>
                    <a:pt x="884" y="111"/>
                  </a:cubicBezTo>
                  <a:cubicBezTo>
                    <a:pt x="884" y="111"/>
                    <a:pt x="884" y="111"/>
                    <a:pt x="884" y="111"/>
                  </a:cubicBezTo>
                  <a:cubicBezTo>
                    <a:pt x="883" y="109"/>
                    <a:pt x="858" y="54"/>
                    <a:pt x="824" y="30"/>
                  </a:cubicBezTo>
                  <a:cubicBezTo>
                    <a:pt x="779" y="0"/>
                    <a:pt x="723" y="0"/>
                    <a:pt x="7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552" y="193"/>
                    <a:pt x="552" y="193"/>
                    <a:pt x="552" y="193"/>
                  </a:cubicBezTo>
                  <a:cubicBezTo>
                    <a:pt x="552" y="193"/>
                    <a:pt x="569" y="193"/>
                    <a:pt x="579" y="194"/>
                  </a:cubicBezTo>
                  <a:cubicBezTo>
                    <a:pt x="595" y="197"/>
                    <a:pt x="623" y="206"/>
                    <a:pt x="653" y="227"/>
                  </a:cubicBezTo>
                  <a:cubicBezTo>
                    <a:pt x="694" y="257"/>
                    <a:pt x="705" y="272"/>
                    <a:pt x="715" y="282"/>
                  </a:cubicBezTo>
                  <a:cubicBezTo>
                    <a:pt x="720" y="287"/>
                    <a:pt x="733" y="304"/>
                    <a:pt x="733" y="304"/>
                  </a:cubicBezTo>
                  <a:cubicBezTo>
                    <a:pt x="869" y="304"/>
                    <a:pt x="869" y="304"/>
                    <a:pt x="869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884" y="304"/>
                    <a:pt x="884" y="304"/>
                    <a:pt x="884" y="304"/>
                  </a:cubicBezTo>
                  <a:cubicBezTo>
                    <a:pt x="931" y="304"/>
                    <a:pt x="931" y="304"/>
                    <a:pt x="931" y="304"/>
                  </a:cubicBezTo>
                  <a:cubicBezTo>
                    <a:pt x="1034" y="304"/>
                    <a:pt x="1034" y="304"/>
                    <a:pt x="1034" y="304"/>
                  </a:cubicBezTo>
                  <a:cubicBezTo>
                    <a:pt x="1034" y="304"/>
                    <a:pt x="1047" y="287"/>
                    <a:pt x="1052" y="282"/>
                  </a:cubicBezTo>
                  <a:cubicBezTo>
                    <a:pt x="1062" y="272"/>
                    <a:pt x="1074" y="257"/>
                    <a:pt x="1115" y="227"/>
                  </a:cubicBezTo>
                  <a:cubicBezTo>
                    <a:pt x="1144" y="206"/>
                    <a:pt x="1173" y="197"/>
                    <a:pt x="1189" y="194"/>
                  </a:cubicBezTo>
                  <a:cubicBezTo>
                    <a:pt x="1199" y="193"/>
                    <a:pt x="1216" y="193"/>
                    <a:pt x="1216" y="193"/>
                  </a:cubicBezTo>
                  <a:cubicBezTo>
                    <a:pt x="1767" y="193"/>
                    <a:pt x="1767" y="193"/>
                    <a:pt x="1767" y="193"/>
                  </a:cubicBezTo>
                  <a:lnTo>
                    <a:pt x="1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2C96927D-B795-D79F-AC0D-6634D82F8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97" y="2227284"/>
              <a:ext cx="290513" cy="1000125"/>
            </a:xfrm>
            <a:custGeom>
              <a:avLst/>
              <a:gdLst>
                <a:gd name="T0" fmla="*/ 0 w 422"/>
                <a:gd name="T1" fmla="*/ 0 h 1456"/>
                <a:gd name="T2" fmla="*/ 0 w 422"/>
                <a:gd name="T3" fmla="*/ 904 h 1456"/>
                <a:gd name="T4" fmla="*/ 0 w 422"/>
                <a:gd name="T5" fmla="*/ 916 h 1456"/>
                <a:gd name="T6" fmla="*/ 1 w 422"/>
                <a:gd name="T7" fmla="*/ 943 h 1456"/>
                <a:gd name="T8" fmla="*/ 98 w 422"/>
                <a:gd name="T9" fmla="*/ 1206 h 1456"/>
                <a:gd name="T10" fmla="*/ 347 w 422"/>
                <a:gd name="T11" fmla="*/ 1456 h 1456"/>
                <a:gd name="T12" fmla="*/ 422 w 422"/>
                <a:gd name="T13" fmla="*/ 1336 h 1456"/>
                <a:gd name="T14" fmla="*/ 238 w 422"/>
                <a:gd name="T15" fmla="*/ 1156 h 1456"/>
                <a:gd name="T16" fmla="*/ 194 w 422"/>
                <a:gd name="T17" fmla="*/ 1084 h 1456"/>
                <a:gd name="T18" fmla="*/ 169 w 422"/>
                <a:gd name="T19" fmla="*/ 1025 h 1456"/>
                <a:gd name="T20" fmla="*/ 157 w 422"/>
                <a:gd name="T21" fmla="*/ 987 h 1456"/>
                <a:gd name="T22" fmla="*/ 150 w 422"/>
                <a:gd name="T23" fmla="*/ 941 h 1456"/>
                <a:gd name="T24" fmla="*/ 149 w 422"/>
                <a:gd name="T25" fmla="*/ 913 h 1456"/>
                <a:gd name="T26" fmla="*/ 149 w 422"/>
                <a:gd name="T27" fmla="*/ 909 h 1456"/>
                <a:gd name="T28" fmla="*/ 149 w 422"/>
                <a:gd name="T29" fmla="*/ 0 h 1456"/>
                <a:gd name="T30" fmla="*/ 0 w 422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2" h="1456">
                  <a:moveTo>
                    <a:pt x="0" y="0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0" y="904"/>
                    <a:pt x="0" y="913"/>
                    <a:pt x="0" y="916"/>
                  </a:cubicBezTo>
                  <a:cubicBezTo>
                    <a:pt x="0" y="926"/>
                    <a:pt x="1" y="935"/>
                    <a:pt x="1" y="943"/>
                  </a:cubicBezTo>
                  <a:cubicBezTo>
                    <a:pt x="11" y="1040"/>
                    <a:pt x="42" y="1111"/>
                    <a:pt x="98" y="1206"/>
                  </a:cubicBezTo>
                  <a:cubicBezTo>
                    <a:pt x="186" y="1353"/>
                    <a:pt x="347" y="1456"/>
                    <a:pt x="347" y="1456"/>
                  </a:cubicBezTo>
                  <a:cubicBezTo>
                    <a:pt x="422" y="1336"/>
                    <a:pt x="422" y="1336"/>
                    <a:pt x="422" y="1336"/>
                  </a:cubicBezTo>
                  <a:cubicBezTo>
                    <a:pt x="422" y="1336"/>
                    <a:pt x="320" y="1281"/>
                    <a:pt x="238" y="1156"/>
                  </a:cubicBezTo>
                  <a:cubicBezTo>
                    <a:pt x="221" y="1130"/>
                    <a:pt x="205" y="1107"/>
                    <a:pt x="194" y="1084"/>
                  </a:cubicBezTo>
                  <a:cubicBezTo>
                    <a:pt x="183" y="1062"/>
                    <a:pt x="175" y="1044"/>
                    <a:pt x="169" y="1025"/>
                  </a:cubicBezTo>
                  <a:cubicBezTo>
                    <a:pt x="164" y="1011"/>
                    <a:pt x="160" y="998"/>
                    <a:pt x="157" y="987"/>
                  </a:cubicBezTo>
                  <a:cubicBezTo>
                    <a:pt x="153" y="970"/>
                    <a:pt x="151" y="957"/>
                    <a:pt x="150" y="941"/>
                  </a:cubicBezTo>
                  <a:cubicBezTo>
                    <a:pt x="150" y="936"/>
                    <a:pt x="149" y="913"/>
                    <a:pt x="149" y="913"/>
                  </a:cubicBezTo>
                  <a:cubicBezTo>
                    <a:pt x="149" y="909"/>
                    <a:pt x="149" y="909"/>
                    <a:pt x="149" y="909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D6742CE2-F52D-DBC6-86B9-15BCD4676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60" y="2227284"/>
              <a:ext cx="215900" cy="866775"/>
            </a:xfrm>
            <a:custGeom>
              <a:avLst/>
              <a:gdLst>
                <a:gd name="T0" fmla="*/ 0 w 312"/>
                <a:gd name="T1" fmla="*/ 0 h 1262"/>
                <a:gd name="T2" fmla="*/ 0 w 312"/>
                <a:gd name="T3" fmla="*/ 913 h 1262"/>
                <a:gd name="T4" fmla="*/ 1 w 312"/>
                <a:gd name="T5" fmla="*/ 920 h 1262"/>
                <a:gd name="T6" fmla="*/ 2 w 312"/>
                <a:gd name="T7" fmla="*/ 937 h 1262"/>
                <a:gd name="T8" fmla="*/ 4 w 312"/>
                <a:gd name="T9" fmla="*/ 946 h 1262"/>
                <a:gd name="T10" fmla="*/ 16 w 312"/>
                <a:gd name="T11" fmla="*/ 992 h 1262"/>
                <a:gd name="T12" fmla="*/ 71 w 312"/>
                <a:gd name="T13" fmla="*/ 1102 h 1262"/>
                <a:gd name="T14" fmla="*/ 237 w 312"/>
                <a:gd name="T15" fmla="*/ 1262 h 1262"/>
                <a:gd name="T16" fmla="*/ 312 w 312"/>
                <a:gd name="T17" fmla="*/ 1144 h 1262"/>
                <a:gd name="T18" fmla="*/ 257 w 312"/>
                <a:gd name="T19" fmla="*/ 1101 h 1262"/>
                <a:gd name="T20" fmla="*/ 192 w 312"/>
                <a:gd name="T21" fmla="*/ 1026 h 1262"/>
                <a:gd name="T22" fmla="*/ 153 w 312"/>
                <a:gd name="T23" fmla="*/ 940 h 1262"/>
                <a:gd name="T24" fmla="*/ 145 w 312"/>
                <a:gd name="T25" fmla="*/ 894 h 1262"/>
                <a:gd name="T26" fmla="*/ 145 w 312"/>
                <a:gd name="T27" fmla="*/ 881 h 1262"/>
                <a:gd name="T28" fmla="*/ 145 w 312"/>
                <a:gd name="T29" fmla="*/ 0 h 1262"/>
                <a:gd name="T30" fmla="*/ 0 w 312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1262">
                  <a:moveTo>
                    <a:pt x="0" y="0"/>
                  </a:moveTo>
                  <a:cubicBezTo>
                    <a:pt x="0" y="913"/>
                    <a:pt x="0" y="913"/>
                    <a:pt x="0" y="913"/>
                  </a:cubicBezTo>
                  <a:cubicBezTo>
                    <a:pt x="0" y="913"/>
                    <a:pt x="1" y="917"/>
                    <a:pt x="1" y="920"/>
                  </a:cubicBezTo>
                  <a:cubicBezTo>
                    <a:pt x="1" y="925"/>
                    <a:pt x="2" y="932"/>
                    <a:pt x="2" y="937"/>
                  </a:cubicBezTo>
                  <a:cubicBezTo>
                    <a:pt x="3" y="940"/>
                    <a:pt x="4" y="944"/>
                    <a:pt x="4" y="946"/>
                  </a:cubicBezTo>
                  <a:cubicBezTo>
                    <a:pt x="7" y="961"/>
                    <a:pt x="10" y="973"/>
                    <a:pt x="16" y="992"/>
                  </a:cubicBezTo>
                  <a:cubicBezTo>
                    <a:pt x="27" y="1023"/>
                    <a:pt x="45" y="1060"/>
                    <a:pt x="71" y="1102"/>
                  </a:cubicBezTo>
                  <a:cubicBezTo>
                    <a:pt x="139" y="1212"/>
                    <a:pt x="237" y="1262"/>
                    <a:pt x="237" y="1262"/>
                  </a:cubicBezTo>
                  <a:cubicBezTo>
                    <a:pt x="312" y="1144"/>
                    <a:pt x="312" y="1144"/>
                    <a:pt x="312" y="1144"/>
                  </a:cubicBezTo>
                  <a:cubicBezTo>
                    <a:pt x="312" y="1144"/>
                    <a:pt x="287" y="1130"/>
                    <a:pt x="257" y="1101"/>
                  </a:cubicBezTo>
                  <a:cubicBezTo>
                    <a:pt x="237" y="1082"/>
                    <a:pt x="213" y="1056"/>
                    <a:pt x="192" y="1026"/>
                  </a:cubicBezTo>
                  <a:cubicBezTo>
                    <a:pt x="172" y="995"/>
                    <a:pt x="160" y="963"/>
                    <a:pt x="153" y="940"/>
                  </a:cubicBezTo>
                  <a:cubicBezTo>
                    <a:pt x="147" y="920"/>
                    <a:pt x="146" y="904"/>
                    <a:pt x="145" y="894"/>
                  </a:cubicBezTo>
                  <a:cubicBezTo>
                    <a:pt x="145" y="885"/>
                    <a:pt x="145" y="881"/>
                    <a:pt x="145" y="881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D680A270-45F8-05E4-4A97-7CDCF11AA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72" y="2227284"/>
              <a:ext cx="292100" cy="1000125"/>
            </a:xfrm>
            <a:custGeom>
              <a:avLst/>
              <a:gdLst>
                <a:gd name="T0" fmla="*/ 423 w 423"/>
                <a:gd name="T1" fmla="*/ 0 h 1456"/>
                <a:gd name="T2" fmla="*/ 423 w 423"/>
                <a:gd name="T3" fmla="*/ 904 h 1456"/>
                <a:gd name="T4" fmla="*/ 423 w 423"/>
                <a:gd name="T5" fmla="*/ 916 h 1456"/>
                <a:gd name="T6" fmla="*/ 421 w 423"/>
                <a:gd name="T7" fmla="*/ 943 h 1456"/>
                <a:gd name="T8" fmla="*/ 325 w 423"/>
                <a:gd name="T9" fmla="*/ 1206 h 1456"/>
                <a:gd name="T10" fmla="*/ 76 w 423"/>
                <a:gd name="T11" fmla="*/ 1456 h 1456"/>
                <a:gd name="T12" fmla="*/ 0 w 423"/>
                <a:gd name="T13" fmla="*/ 1336 h 1456"/>
                <a:gd name="T14" fmla="*/ 185 w 423"/>
                <a:gd name="T15" fmla="*/ 1156 h 1456"/>
                <a:gd name="T16" fmla="*/ 229 w 423"/>
                <a:gd name="T17" fmla="*/ 1084 h 1456"/>
                <a:gd name="T18" fmla="*/ 254 w 423"/>
                <a:gd name="T19" fmla="*/ 1025 h 1456"/>
                <a:gd name="T20" fmla="*/ 265 w 423"/>
                <a:gd name="T21" fmla="*/ 987 h 1456"/>
                <a:gd name="T22" fmla="*/ 272 w 423"/>
                <a:gd name="T23" fmla="*/ 941 h 1456"/>
                <a:gd name="T24" fmla="*/ 273 w 423"/>
                <a:gd name="T25" fmla="*/ 913 h 1456"/>
                <a:gd name="T26" fmla="*/ 273 w 423"/>
                <a:gd name="T27" fmla="*/ 909 h 1456"/>
                <a:gd name="T28" fmla="*/ 273 w 423"/>
                <a:gd name="T29" fmla="*/ 0 h 1456"/>
                <a:gd name="T30" fmla="*/ 423 w 423"/>
                <a:gd name="T31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1456">
                  <a:moveTo>
                    <a:pt x="423" y="0"/>
                  </a:moveTo>
                  <a:cubicBezTo>
                    <a:pt x="423" y="904"/>
                    <a:pt x="423" y="904"/>
                    <a:pt x="423" y="904"/>
                  </a:cubicBezTo>
                  <a:cubicBezTo>
                    <a:pt x="423" y="904"/>
                    <a:pt x="423" y="913"/>
                    <a:pt x="423" y="916"/>
                  </a:cubicBezTo>
                  <a:cubicBezTo>
                    <a:pt x="423" y="926"/>
                    <a:pt x="422" y="935"/>
                    <a:pt x="421" y="943"/>
                  </a:cubicBezTo>
                  <a:cubicBezTo>
                    <a:pt x="411" y="1040"/>
                    <a:pt x="381" y="1111"/>
                    <a:pt x="325" y="1206"/>
                  </a:cubicBezTo>
                  <a:cubicBezTo>
                    <a:pt x="236" y="1353"/>
                    <a:pt x="76" y="1456"/>
                    <a:pt x="76" y="1456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336"/>
                    <a:pt x="103" y="1281"/>
                    <a:pt x="185" y="1156"/>
                  </a:cubicBezTo>
                  <a:cubicBezTo>
                    <a:pt x="202" y="1130"/>
                    <a:pt x="218" y="1107"/>
                    <a:pt x="229" y="1084"/>
                  </a:cubicBezTo>
                  <a:cubicBezTo>
                    <a:pt x="240" y="1062"/>
                    <a:pt x="248" y="1044"/>
                    <a:pt x="254" y="1025"/>
                  </a:cubicBezTo>
                  <a:cubicBezTo>
                    <a:pt x="259" y="1011"/>
                    <a:pt x="263" y="998"/>
                    <a:pt x="265" y="987"/>
                  </a:cubicBezTo>
                  <a:cubicBezTo>
                    <a:pt x="270" y="970"/>
                    <a:pt x="271" y="957"/>
                    <a:pt x="272" y="941"/>
                  </a:cubicBezTo>
                  <a:cubicBezTo>
                    <a:pt x="273" y="936"/>
                    <a:pt x="273" y="913"/>
                    <a:pt x="273" y="913"/>
                  </a:cubicBezTo>
                  <a:cubicBezTo>
                    <a:pt x="273" y="909"/>
                    <a:pt x="273" y="909"/>
                    <a:pt x="273" y="909"/>
                  </a:cubicBezTo>
                  <a:cubicBezTo>
                    <a:pt x="273" y="0"/>
                    <a:pt x="273" y="0"/>
                    <a:pt x="273" y="0"/>
                  </a:cubicBezTo>
                  <a:lnTo>
                    <a:pt x="4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05431C60-D2F5-FC6E-4FCA-33E84AAE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210" y="2227284"/>
              <a:ext cx="214313" cy="866775"/>
            </a:xfrm>
            <a:custGeom>
              <a:avLst/>
              <a:gdLst>
                <a:gd name="T0" fmla="*/ 311 w 311"/>
                <a:gd name="T1" fmla="*/ 0 h 1262"/>
                <a:gd name="T2" fmla="*/ 311 w 311"/>
                <a:gd name="T3" fmla="*/ 913 h 1262"/>
                <a:gd name="T4" fmla="*/ 311 w 311"/>
                <a:gd name="T5" fmla="*/ 920 h 1262"/>
                <a:gd name="T6" fmla="*/ 309 w 311"/>
                <a:gd name="T7" fmla="*/ 937 h 1262"/>
                <a:gd name="T8" fmla="*/ 308 w 311"/>
                <a:gd name="T9" fmla="*/ 946 h 1262"/>
                <a:gd name="T10" fmla="*/ 295 w 311"/>
                <a:gd name="T11" fmla="*/ 992 h 1262"/>
                <a:gd name="T12" fmla="*/ 241 w 311"/>
                <a:gd name="T13" fmla="*/ 1102 h 1262"/>
                <a:gd name="T14" fmla="*/ 75 w 311"/>
                <a:gd name="T15" fmla="*/ 1262 h 1262"/>
                <a:gd name="T16" fmla="*/ 0 w 311"/>
                <a:gd name="T17" fmla="*/ 1144 h 1262"/>
                <a:gd name="T18" fmla="*/ 55 w 311"/>
                <a:gd name="T19" fmla="*/ 1101 h 1262"/>
                <a:gd name="T20" fmla="*/ 120 w 311"/>
                <a:gd name="T21" fmla="*/ 1026 h 1262"/>
                <a:gd name="T22" fmla="*/ 159 w 311"/>
                <a:gd name="T23" fmla="*/ 940 h 1262"/>
                <a:gd name="T24" fmla="*/ 166 w 311"/>
                <a:gd name="T25" fmla="*/ 894 h 1262"/>
                <a:gd name="T26" fmla="*/ 166 w 311"/>
                <a:gd name="T27" fmla="*/ 881 h 1262"/>
                <a:gd name="T28" fmla="*/ 166 w 311"/>
                <a:gd name="T29" fmla="*/ 0 h 1262"/>
                <a:gd name="T30" fmla="*/ 311 w 311"/>
                <a:gd name="T31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1262">
                  <a:moveTo>
                    <a:pt x="311" y="0"/>
                  </a:moveTo>
                  <a:cubicBezTo>
                    <a:pt x="311" y="913"/>
                    <a:pt x="311" y="913"/>
                    <a:pt x="311" y="913"/>
                  </a:cubicBezTo>
                  <a:cubicBezTo>
                    <a:pt x="311" y="913"/>
                    <a:pt x="311" y="917"/>
                    <a:pt x="311" y="920"/>
                  </a:cubicBezTo>
                  <a:cubicBezTo>
                    <a:pt x="310" y="925"/>
                    <a:pt x="310" y="932"/>
                    <a:pt x="309" y="937"/>
                  </a:cubicBezTo>
                  <a:cubicBezTo>
                    <a:pt x="309" y="940"/>
                    <a:pt x="308" y="944"/>
                    <a:pt x="308" y="946"/>
                  </a:cubicBezTo>
                  <a:cubicBezTo>
                    <a:pt x="305" y="961"/>
                    <a:pt x="302" y="973"/>
                    <a:pt x="295" y="992"/>
                  </a:cubicBezTo>
                  <a:cubicBezTo>
                    <a:pt x="285" y="1023"/>
                    <a:pt x="267" y="1060"/>
                    <a:pt x="241" y="1102"/>
                  </a:cubicBezTo>
                  <a:cubicBezTo>
                    <a:pt x="173" y="1212"/>
                    <a:pt x="75" y="1262"/>
                    <a:pt x="75" y="126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0" y="1144"/>
                    <a:pt x="25" y="1130"/>
                    <a:pt x="55" y="1101"/>
                  </a:cubicBezTo>
                  <a:cubicBezTo>
                    <a:pt x="75" y="1082"/>
                    <a:pt x="99" y="1056"/>
                    <a:pt x="120" y="1026"/>
                  </a:cubicBezTo>
                  <a:cubicBezTo>
                    <a:pt x="140" y="995"/>
                    <a:pt x="152" y="963"/>
                    <a:pt x="159" y="940"/>
                  </a:cubicBezTo>
                  <a:cubicBezTo>
                    <a:pt x="165" y="920"/>
                    <a:pt x="166" y="904"/>
                    <a:pt x="166" y="894"/>
                  </a:cubicBezTo>
                  <a:cubicBezTo>
                    <a:pt x="167" y="885"/>
                    <a:pt x="166" y="881"/>
                    <a:pt x="166" y="881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3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80940" tIns="190470" rIns="380940" bIns="190470" numCol="1" anchor="t" anchorCtr="0" compatLnSpc="1">
              <a:prstTxWarp prst="textNoShape">
                <a:avLst/>
              </a:prstTxWarp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sz="7499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F34033B8-3ED2-F719-9128-5FC7F6BE7AA0}"/>
              </a:ext>
            </a:extLst>
          </p:cNvPr>
          <p:cNvSpPr/>
          <p:nvPr/>
        </p:nvSpPr>
        <p:spPr>
          <a:xfrm>
            <a:off x="35535870" y="1794464"/>
            <a:ext cx="10184130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419"/>
              </a:spcBef>
            </a:pPr>
            <a:r>
              <a:rPr lang="en-US" altLang="zh-HK" sz="5000" b="1" spc="27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DC94B26-DB1A-8672-A49F-CE9C3294F028}"/>
              </a:ext>
            </a:extLst>
          </p:cNvPr>
          <p:cNvSpPr/>
          <p:nvPr/>
        </p:nvSpPr>
        <p:spPr>
          <a:xfrm>
            <a:off x="35535870" y="2874267"/>
            <a:ext cx="10184130" cy="102393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800"/>
              </a:lnSpc>
            </a:pPr>
            <a:r>
              <a:rPr lang="en-US" altLang="zh-HK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  <a:br>
              <a:rPr lang="en-US" altLang="zh-HK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OR EVENT DATE </a:t>
            </a:r>
            <a:endParaRPr lang="zh-HK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25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23</cp:revision>
  <dcterms:created xsi:type="dcterms:W3CDTF">2021-04-15T04:34:58Z</dcterms:created>
  <dcterms:modified xsi:type="dcterms:W3CDTF">2025-11-10T04:55:02Z</dcterms:modified>
</cp:coreProperties>
</file>