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</p:sldIdLst>
  <p:sldSz cx="4572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6" autoAdjust="0"/>
    <p:restoredTop sz="94660"/>
  </p:normalViewPr>
  <p:slideViewPr>
    <p:cSldViewPr snapToGrid="0">
      <p:cViewPr>
        <p:scale>
          <a:sx n="53" d="100"/>
          <a:sy n="53" d="100"/>
        </p:scale>
        <p:origin x="-450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36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92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31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219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60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14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22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362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49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768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3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4796-DCE8-4805-A0FD-2567A35BFF8A}" type="datetimeFigureOut">
              <a:rPr lang="zh-HK" altLang="en-US" smtClean="0"/>
              <a:t>2/9/2025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2" name="圖片 11" descr="一張含有 全景圖, 天空, 螢幕擷取畫面, 世界 的圖片&#10;&#10;AI 產生的內容可能不正確。">
            <a:extLst>
              <a:ext uri="{FF2B5EF4-FFF2-40B4-BE49-F238E27FC236}">
                <a16:creationId xmlns:a16="http://schemas.microsoft.com/office/drawing/2014/main" id="{40C694DF-4B53-4D0D-C148-96B0AF9629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5720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338482" y="1418579"/>
            <a:ext cx="9683756" cy="1217078"/>
          </a:xfrm>
        </p:spPr>
        <p:txBody>
          <a:bodyPr>
            <a:noAutofit/>
          </a:bodyPr>
          <a:lstStyle/>
          <a:p>
            <a:pPr>
              <a:spcBef>
                <a:spcPts val="49211"/>
              </a:spcBef>
            </a:pPr>
            <a:r>
              <a:rPr lang="en-US" altLang="zh-HK" sz="50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744636" y="2985842"/>
            <a:ext cx="7720550" cy="142875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zh-HK" sz="275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</a:p>
          <a:p>
            <a:pPr algn="l">
              <a:lnSpc>
                <a:spcPct val="80000"/>
              </a:lnSpc>
            </a:pPr>
            <a:r>
              <a:rPr lang="en-US" altLang="zh-HK" sz="275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HERE OR EVENT DATE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337A289-E9EF-B600-9C88-0CF25C7C09C6}"/>
              </a:ext>
            </a:extLst>
          </p:cNvPr>
          <p:cNvSpPr txBox="1">
            <a:spLocks/>
          </p:cNvSpPr>
          <p:nvPr/>
        </p:nvSpPr>
        <p:spPr>
          <a:xfrm>
            <a:off x="36321856" y="1418579"/>
            <a:ext cx="9683756" cy="1217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546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9211"/>
              </a:spcBef>
            </a:pPr>
            <a:r>
              <a:rPr lang="en-US" altLang="zh-HK" sz="50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A535535A-4D68-AC0F-A75B-2804A6AED430}"/>
              </a:ext>
            </a:extLst>
          </p:cNvPr>
          <p:cNvSpPr txBox="1">
            <a:spLocks/>
          </p:cNvSpPr>
          <p:nvPr/>
        </p:nvSpPr>
        <p:spPr>
          <a:xfrm>
            <a:off x="11312202" y="3700220"/>
            <a:ext cx="13443833" cy="188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54684" rtl="0" eaLnBrk="1" latinLnBrk="0" hangingPunct="1">
              <a:lnSpc>
                <a:spcPct val="90000"/>
              </a:lnSpc>
              <a:spcBef>
                <a:spcPts val="1482"/>
              </a:spcBef>
              <a:buFont typeface="Arial" panose="020B0604020202020204" pitchFamily="34" charset="0"/>
              <a:buNone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342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68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2025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367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709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4051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1393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73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zh-HK" sz="510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</a:p>
          <a:p>
            <a:pPr algn="l">
              <a:lnSpc>
                <a:spcPct val="85000"/>
              </a:lnSpc>
            </a:pPr>
            <a:r>
              <a:rPr lang="en-US" altLang="zh-HK" sz="510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HERE OR EVENT DATE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3E8B67B8-4417-0BEC-062D-8C0873EE57C8}"/>
              </a:ext>
            </a:extLst>
          </p:cNvPr>
          <p:cNvSpPr txBox="1">
            <a:spLocks/>
          </p:cNvSpPr>
          <p:nvPr/>
        </p:nvSpPr>
        <p:spPr>
          <a:xfrm>
            <a:off x="10763480" y="2245693"/>
            <a:ext cx="18672132" cy="1217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546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49211"/>
              </a:spcBef>
            </a:pPr>
            <a:r>
              <a:rPr lang="en-US" altLang="zh-HK" sz="110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10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2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</TotalTime>
  <Words>30</Words>
  <Application>Microsoft Office PowerPoint</Application>
  <PresentationFormat>自訂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Place Headline Text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13</cp:revision>
  <dcterms:created xsi:type="dcterms:W3CDTF">2021-09-29T08:20:02Z</dcterms:created>
  <dcterms:modified xsi:type="dcterms:W3CDTF">2025-09-02T09:17:51Z</dcterms:modified>
</cp:coreProperties>
</file>