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572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 varScale="1">
        <p:scale>
          <a:sx n="36" d="100"/>
          <a:sy n="36" d="100"/>
        </p:scale>
        <p:origin x="24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71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7F85CD9-46A5-7238-3793-CC39BE634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6B6BEB-ACD9-BB58-FBCD-1E47975B00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64B98-1988-4E76-8F8B-E04A0ECD8DDE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990203-50EC-E570-1FC2-C17D5A045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F10BD73-9754-C66C-47F5-9927346A6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EC9C-1428-4DC6-8C53-6756B9A0C9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75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5E60-0299-4E29-A370-489B09864B6C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3514725" y="1143000"/>
            <a:ext cx="13887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F4147-B51F-4358-AB96-B4E2E7F525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813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1pPr>
    <a:lvl2pPr marL="13969975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2pPr>
    <a:lvl3pPr marL="27939949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3pPr>
    <a:lvl4pPr marL="41909924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4pPr>
    <a:lvl5pPr marL="51206400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5pPr>
    <a:lvl6pPr marL="51206400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6pPr>
    <a:lvl7pPr marL="51206400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7pPr>
    <a:lvl8pPr marL="51206400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8pPr>
    <a:lvl9pPr marL="51206400" algn="l" defTabSz="27939949" rtl="0" eaLnBrk="1" latinLnBrk="0" hangingPunct="1">
      <a:defRPr sz="36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933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20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99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162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57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969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044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282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036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023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70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96F1-C82E-49BB-9B62-52189EC9B884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5875-291D-4943-813C-718F4FC1EF5D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1" name="圖片 10" descr="一張含有 全景圖, 戶外, 大自然, 天空 的圖片&#10;&#10;AI 產生的內容可能不正確。">
            <a:extLst>
              <a:ext uri="{FF2B5EF4-FFF2-40B4-BE49-F238E27FC236}">
                <a16:creationId xmlns:a16="http://schemas.microsoft.com/office/drawing/2014/main" id="{F395ED2B-B6AC-51CB-C3C7-485428F711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5720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標題 2">
            <a:extLst>
              <a:ext uri="{FF2B5EF4-FFF2-40B4-BE49-F238E27FC236}">
                <a16:creationId xmlns:a16="http://schemas.microsoft.com/office/drawing/2014/main" id="{51B30C5A-9123-7F56-9E29-E7466504A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1943" y="2312371"/>
            <a:ext cx="7720550" cy="1038228"/>
          </a:xfrm>
        </p:spPr>
        <p:txBody>
          <a:bodyPr anchor="ctr">
            <a:noAutofit/>
          </a:bodyPr>
          <a:lstStyle/>
          <a:p>
            <a:pPr>
              <a:lnSpc>
                <a:spcPts val="2800"/>
              </a:lnSpc>
              <a:spcBef>
                <a:spcPts val="700"/>
              </a:spcBef>
            </a:pPr>
            <a:r>
              <a:rPr lang="en-US" altLang="zh-HK" sz="2750" kern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</a:p>
          <a:p>
            <a:pPr>
              <a:lnSpc>
                <a:spcPts val="2800"/>
              </a:lnSpc>
              <a:spcBef>
                <a:spcPts val="700"/>
              </a:spcBef>
            </a:pPr>
            <a:r>
              <a:rPr lang="en-US" altLang="zh-HK" sz="2750" kern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OR EVENT DATE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29BE07BB-0252-7A6D-AE93-06F4B7BD0CF9}"/>
              </a:ext>
            </a:extLst>
          </p:cNvPr>
          <p:cNvSpPr txBox="1">
            <a:spLocks/>
          </p:cNvSpPr>
          <p:nvPr/>
        </p:nvSpPr>
        <p:spPr>
          <a:xfrm>
            <a:off x="35735110" y="1212659"/>
            <a:ext cx="9814217" cy="1038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546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9211"/>
              </a:spcBef>
            </a:pPr>
            <a:r>
              <a:rPr lang="en-US" altLang="zh-HK" sz="50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0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C5588DE-51E4-549F-567E-6758ADB126BD}"/>
              </a:ext>
            </a:extLst>
          </p:cNvPr>
          <p:cNvSpPr txBox="1">
            <a:spLocks/>
          </p:cNvSpPr>
          <p:nvPr/>
        </p:nvSpPr>
        <p:spPr>
          <a:xfrm>
            <a:off x="7287677" y="2641234"/>
            <a:ext cx="20987633" cy="940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54684" rtl="0" eaLnBrk="1" latinLnBrk="0" hangingPunct="1">
              <a:lnSpc>
                <a:spcPct val="90000"/>
              </a:lnSpc>
              <a:spcBef>
                <a:spcPts val="1482"/>
              </a:spcBef>
              <a:buFont typeface="Arial" panose="020B0604020202020204" pitchFamily="34" charset="0"/>
              <a:buNone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342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68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2025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367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709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4051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1393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73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HK" sz="4600" kern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48CDAF27-3D68-D6E6-3959-A99FF8765049}"/>
              </a:ext>
            </a:extLst>
          </p:cNvPr>
          <p:cNvSpPr txBox="1">
            <a:spLocks/>
          </p:cNvSpPr>
          <p:nvPr/>
        </p:nvSpPr>
        <p:spPr>
          <a:xfrm>
            <a:off x="8041341" y="1104279"/>
            <a:ext cx="19404106" cy="1428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546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9211"/>
              </a:spcBef>
            </a:pPr>
            <a:r>
              <a:rPr lang="en-US" altLang="zh-HK" sz="102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102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4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</TotalTime>
  <Words>24</Words>
  <Application>Microsoft Office PowerPoint</Application>
  <PresentationFormat>自訂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10</cp:revision>
  <dcterms:created xsi:type="dcterms:W3CDTF">2021-09-29T09:35:53Z</dcterms:created>
  <dcterms:modified xsi:type="dcterms:W3CDTF">2025-09-03T04:08:11Z</dcterms:modified>
</cp:coreProperties>
</file>