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572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6" autoAdjust="0"/>
    <p:restoredTop sz="94660"/>
  </p:normalViewPr>
  <p:slideViewPr>
    <p:cSldViewPr snapToGrid="0">
      <p:cViewPr varScale="1">
        <p:scale>
          <a:sx n="36" d="100"/>
          <a:sy n="36" d="100"/>
        </p:scale>
        <p:origin x="22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3CE2B-AAF5-40FF-AF71-2E4025ABC7CC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3514725" y="1143000"/>
            <a:ext cx="13887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A514-7AD9-4EEA-9FD1-1A744D4FF8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82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31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685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191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709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800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37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42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18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69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923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9A08-8C68-44CD-99E6-541E8E55B59B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29BC-FF36-42A6-9290-4DC17C89F29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1" name="圖片 10" descr="一張含有 戶外, 全景圖, 建築, 樹狀 的圖片&#10;&#10;AI 產生的內容可能不正確。">
            <a:extLst>
              <a:ext uri="{FF2B5EF4-FFF2-40B4-BE49-F238E27FC236}">
                <a16:creationId xmlns:a16="http://schemas.microsoft.com/office/drawing/2014/main" id="{A80D8618-DEA6-135B-43F4-96904E6CDF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5720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36511353" y="450071"/>
            <a:ext cx="8793650" cy="1217078"/>
          </a:xfrm>
        </p:spPr>
        <p:txBody>
          <a:bodyPr>
            <a:noAutofit/>
          </a:bodyPr>
          <a:lstStyle/>
          <a:p>
            <a:pPr algn="l">
              <a:spcBef>
                <a:spcPts val="49211"/>
              </a:spcBef>
            </a:pPr>
            <a:r>
              <a:rPr lang="en-US" altLang="zh-HK" sz="54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4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36511353" y="1812975"/>
            <a:ext cx="8906192" cy="1070902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  <a:spcBef>
                <a:spcPts val="800"/>
              </a:spcBef>
            </a:pPr>
            <a:r>
              <a:rPr lang="en-US" altLang="zh-HK" sz="2700" kern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</a:t>
            </a:r>
          </a:p>
          <a:p>
            <a:pPr algn="l">
              <a:lnSpc>
                <a:spcPts val="2800"/>
              </a:lnSpc>
              <a:spcBef>
                <a:spcPts val="800"/>
              </a:spcBef>
            </a:pPr>
            <a:r>
              <a:rPr lang="en-US" altLang="zh-HK" sz="2700" kern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EVENT DATE</a:t>
            </a:r>
          </a:p>
        </p:txBody>
      </p:sp>
      <p:sp>
        <p:nvSpPr>
          <p:cNvPr id="2" name="副標題 2">
            <a:extLst>
              <a:ext uri="{FF2B5EF4-FFF2-40B4-BE49-F238E27FC236}">
                <a16:creationId xmlns:a16="http://schemas.microsoft.com/office/drawing/2014/main" id="{8F5B05C7-E451-00B2-64C1-04E9E1F67941}"/>
              </a:ext>
            </a:extLst>
          </p:cNvPr>
          <p:cNvSpPr txBox="1">
            <a:spLocks/>
          </p:cNvSpPr>
          <p:nvPr/>
        </p:nvSpPr>
        <p:spPr>
          <a:xfrm>
            <a:off x="16586728" y="2906180"/>
            <a:ext cx="17558305" cy="63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54684" rtl="0" eaLnBrk="1" latinLnBrk="0" hangingPunct="1">
              <a:lnSpc>
                <a:spcPct val="90000"/>
              </a:lnSpc>
              <a:spcBef>
                <a:spcPts val="1482"/>
              </a:spcBef>
              <a:buFont typeface="Arial" panose="020B0604020202020204" pitchFamily="34" charset="0"/>
              <a:buNone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342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68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2025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367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709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4051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1393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73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</a:pPr>
            <a:r>
              <a:rPr lang="en-US" altLang="zh-HK" sz="4050" kern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DC743CF-63FD-893A-E66E-FB5F9539E7AA}"/>
              </a:ext>
            </a:extLst>
          </p:cNvPr>
          <p:cNvSpPr txBox="1">
            <a:spLocks/>
          </p:cNvSpPr>
          <p:nvPr/>
        </p:nvSpPr>
        <p:spPr>
          <a:xfrm>
            <a:off x="16475217" y="1328474"/>
            <a:ext cx="18672132" cy="121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546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49211"/>
              </a:spcBef>
            </a:pPr>
            <a:r>
              <a:rPr lang="en-US" altLang="zh-HK" sz="102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02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8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</TotalTime>
  <Words>24</Words>
  <Application>Microsoft Office PowerPoint</Application>
  <PresentationFormat>自訂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2013 - 2022 主題</vt:lpstr>
      <vt:lpstr>Place Headline Text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11</cp:revision>
  <dcterms:created xsi:type="dcterms:W3CDTF">2021-09-29T09:46:13Z</dcterms:created>
  <dcterms:modified xsi:type="dcterms:W3CDTF">2025-09-03T04:11:09Z</dcterms:modified>
</cp:coreProperties>
</file>