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notesMasterIdLst>
    <p:notesMasterId r:id="rId3"/>
  </p:notesMasterIdLst>
  <p:sldIdLst>
    <p:sldId id="256" r:id="rId2"/>
  </p:sldIdLst>
  <p:sldSz cx="45720000" cy="1016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11" autoAdjust="0"/>
    <p:restoredTop sz="94660"/>
  </p:normalViewPr>
  <p:slideViewPr>
    <p:cSldViewPr snapToGrid="0">
      <p:cViewPr varScale="1">
        <p:scale>
          <a:sx n="36" d="100"/>
          <a:sy n="36" d="100"/>
        </p:scale>
        <p:origin x="240" y="1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26DDA-5327-422B-B1C2-E394851D4C5D}" type="datetimeFigureOut">
              <a:rPr lang="zh-HK" altLang="en-US" smtClean="0"/>
              <a:t>3/9/2025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-3514725" y="1143000"/>
            <a:ext cx="13887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356883-30C0-4DD5-83D3-BDC8EA576736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53117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75355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1pPr>
    <a:lvl2pPr marL="487677" algn="l" defTabSz="975355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2pPr>
    <a:lvl3pPr marL="975355" algn="l" defTabSz="975355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3pPr>
    <a:lvl4pPr marL="1463043" algn="l" defTabSz="975355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4pPr>
    <a:lvl5pPr marL="1950720" algn="l" defTabSz="975355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5pPr>
    <a:lvl6pPr marL="2438398" algn="l" defTabSz="975355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6pPr>
    <a:lvl7pPr marL="2926075" algn="l" defTabSz="975355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7pPr>
    <a:lvl8pPr marL="3413752" algn="l" defTabSz="975355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8pPr>
    <a:lvl9pPr marL="3901441" algn="l" defTabSz="975355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0" y="1662760"/>
            <a:ext cx="34290000" cy="3537185"/>
          </a:xfrm>
        </p:spPr>
        <p:txBody>
          <a:bodyPr anchor="b"/>
          <a:lstStyle>
            <a:lvl1pPr algn="ctr">
              <a:defRPr sz="888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0" y="5336352"/>
            <a:ext cx="34290000" cy="2452981"/>
          </a:xfrm>
        </p:spPr>
        <p:txBody>
          <a:bodyPr/>
          <a:lstStyle>
            <a:lvl1pPr marL="0" indent="0" algn="ctr">
              <a:buNone/>
              <a:defRPr sz="3556"/>
            </a:lvl1pPr>
            <a:lvl2pPr marL="677342" indent="0" algn="ctr">
              <a:buNone/>
              <a:defRPr sz="2963"/>
            </a:lvl2pPr>
            <a:lvl3pPr marL="1354684" indent="0" algn="ctr">
              <a:buNone/>
              <a:defRPr sz="2667"/>
            </a:lvl3pPr>
            <a:lvl4pPr marL="2032025" indent="0" algn="ctr">
              <a:buNone/>
              <a:defRPr sz="2370"/>
            </a:lvl4pPr>
            <a:lvl5pPr marL="2709367" indent="0" algn="ctr">
              <a:buNone/>
              <a:defRPr sz="2370"/>
            </a:lvl5pPr>
            <a:lvl6pPr marL="3386709" indent="0" algn="ctr">
              <a:buNone/>
              <a:defRPr sz="2370"/>
            </a:lvl6pPr>
            <a:lvl7pPr marL="4064051" indent="0" algn="ctr">
              <a:buNone/>
              <a:defRPr sz="2370"/>
            </a:lvl7pPr>
            <a:lvl8pPr marL="4741393" indent="0" algn="ctr">
              <a:buNone/>
              <a:defRPr sz="2370"/>
            </a:lvl8pPr>
            <a:lvl9pPr marL="5418734" indent="0" algn="ctr">
              <a:buNone/>
              <a:defRPr sz="237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117B-1AB1-4DE0-A07F-4ACA89EBEDBA}" type="datetimeFigureOut">
              <a:rPr lang="zh-HK" altLang="en-US" smtClean="0"/>
              <a:t>3/9/2025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31A3D-045C-4120-888D-2D499963B2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427075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117B-1AB1-4DE0-A07F-4ACA89EBEDBA}" type="datetimeFigureOut">
              <a:rPr lang="zh-HK" altLang="en-US" smtClean="0"/>
              <a:t>3/9/2025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31A3D-045C-4120-888D-2D499963B2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77972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75" y="540926"/>
            <a:ext cx="9858375" cy="861013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0" y="540926"/>
            <a:ext cx="29003625" cy="861013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117B-1AB1-4DE0-A07F-4ACA89EBEDBA}" type="datetimeFigureOut">
              <a:rPr lang="zh-HK" altLang="en-US" smtClean="0"/>
              <a:t>3/9/2025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31A3D-045C-4120-888D-2D499963B2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45316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117B-1AB1-4DE0-A07F-4ACA89EBEDBA}" type="datetimeFigureOut">
              <a:rPr lang="zh-HK" altLang="en-US" smtClean="0"/>
              <a:t>3/9/2025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31A3D-045C-4120-888D-2D499963B2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60595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38" y="2532946"/>
            <a:ext cx="39433500" cy="4226277"/>
          </a:xfrm>
        </p:spPr>
        <p:txBody>
          <a:bodyPr anchor="b"/>
          <a:lstStyle>
            <a:lvl1pPr>
              <a:defRPr sz="8889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38" y="6799205"/>
            <a:ext cx="39433500" cy="2222499"/>
          </a:xfrm>
        </p:spPr>
        <p:txBody>
          <a:bodyPr/>
          <a:lstStyle>
            <a:lvl1pPr marL="0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1pPr>
            <a:lvl2pPr marL="677342" indent="0">
              <a:buNone/>
              <a:defRPr sz="2963">
                <a:solidFill>
                  <a:schemeClr val="tx1">
                    <a:tint val="75000"/>
                  </a:schemeClr>
                </a:solidFill>
              </a:defRPr>
            </a:lvl2pPr>
            <a:lvl3pPr marL="1354684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3pPr>
            <a:lvl4pPr marL="2032025" indent="0">
              <a:buNone/>
              <a:defRPr sz="2370">
                <a:solidFill>
                  <a:schemeClr val="tx1">
                    <a:tint val="75000"/>
                  </a:schemeClr>
                </a:solidFill>
              </a:defRPr>
            </a:lvl4pPr>
            <a:lvl5pPr marL="2709367" indent="0">
              <a:buNone/>
              <a:defRPr sz="2370">
                <a:solidFill>
                  <a:schemeClr val="tx1">
                    <a:tint val="75000"/>
                  </a:schemeClr>
                </a:solidFill>
              </a:defRPr>
            </a:lvl5pPr>
            <a:lvl6pPr marL="3386709" indent="0">
              <a:buNone/>
              <a:defRPr sz="2370">
                <a:solidFill>
                  <a:schemeClr val="tx1">
                    <a:tint val="75000"/>
                  </a:schemeClr>
                </a:solidFill>
              </a:defRPr>
            </a:lvl6pPr>
            <a:lvl7pPr marL="4064051" indent="0">
              <a:buNone/>
              <a:defRPr sz="2370">
                <a:solidFill>
                  <a:schemeClr val="tx1">
                    <a:tint val="75000"/>
                  </a:schemeClr>
                </a:solidFill>
              </a:defRPr>
            </a:lvl7pPr>
            <a:lvl8pPr marL="4741393" indent="0">
              <a:buNone/>
              <a:defRPr sz="2370">
                <a:solidFill>
                  <a:schemeClr val="tx1">
                    <a:tint val="75000"/>
                  </a:schemeClr>
                </a:solidFill>
              </a:defRPr>
            </a:lvl8pPr>
            <a:lvl9pPr marL="5418734" indent="0">
              <a:buNone/>
              <a:defRPr sz="23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117B-1AB1-4DE0-A07F-4ACA89EBEDBA}" type="datetimeFigureOut">
              <a:rPr lang="zh-HK" altLang="en-US" smtClean="0"/>
              <a:t>3/9/2025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31A3D-045C-4120-888D-2D499963B2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8938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0" y="2704629"/>
            <a:ext cx="19431000" cy="644642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0" y="2704629"/>
            <a:ext cx="19431000" cy="644642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117B-1AB1-4DE0-A07F-4ACA89EBEDBA}" type="datetimeFigureOut">
              <a:rPr lang="zh-HK" altLang="en-US" smtClean="0"/>
              <a:t>3/9/2025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31A3D-045C-4120-888D-2D499963B2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2676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5" y="540927"/>
            <a:ext cx="39433500" cy="196379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07" y="2490612"/>
            <a:ext cx="19341701" cy="1220610"/>
          </a:xfrm>
        </p:spPr>
        <p:txBody>
          <a:bodyPr anchor="b"/>
          <a:lstStyle>
            <a:lvl1pPr marL="0" indent="0">
              <a:buNone/>
              <a:defRPr sz="3556" b="1"/>
            </a:lvl1pPr>
            <a:lvl2pPr marL="677342" indent="0">
              <a:buNone/>
              <a:defRPr sz="2963" b="1"/>
            </a:lvl2pPr>
            <a:lvl3pPr marL="1354684" indent="0">
              <a:buNone/>
              <a:defRPr sz="2667" b="1"/>
            </a:lvl3pPr>
            <a:lvl4pPr marL="2032025" indent="0">
              <a:buNone/>
              <a:defRPr sz="2370" b="1"/>
            </a:lvl4pPr>
            <a:lvl5pPr marL="2709367" indent="0">
              <a:buNone/>
              <a:defRPr sz="2370" b="1"/>
            </a:lvl5pPr>
            <a:lvl6pPr marL="3386709" indent="0">
              <a:buNone/>
              <a:defRPr sz="2370" b="1"/>
            </a:lvl6pPr>
            <a:lvl7pPr marL="4064051" indent="0">
              <a:buNone/>
              <a:defRPr sz="2370" b="1"/>
            </a:lvl7pPr>
            <a:lvl8pPr marL="4741393" indent="0">
              <a:buNone/>
              <a:defRPr sz="2370" b="1"/>
            </a:lvl8pPr>
            <a:lvl9pPr marL="5418734" indent="0">
              <a:buNone/>
              <a:defRPr sz="237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07" y="3711222"/>
            <a:ext cx="19341701" cy="545864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0" y="2490612"/>
            <a:ext cx="19436955" cy="1220610"/>
          </a:xfrm>
        </p:spPr>
        <p:txBody>
          <a:bodyPr anchor="b"/>
          <a:lstStyle>
            <a:lvl1pPr marL="0" indent="0">
              <a:buNone/>
              <a:defRPr sz="3556" b="1"/>
            </a:lvl1pPr>
            <a:lvl2pPr marL="677342" indent="0">
              <a:buNone/>
              <a:defRPr sz="2963" b="1"/>
            </a:lvl2pPr>
            <a:lvl3pPr marL="1354684" indent="0">
              <a:buNone/>
              <a:defRPr sz="2667" b="1"/>
            </a:lvl3pPr>
            <a:lvl4pPr marL="2032025" indent="0">
              <a:buNone/>
              <a:defRPr sz="2370" b="1"/>
            </a:lvl4pPr>
            <a:lvl5pPr marL="2709367" indent="0">
              <a:buNone/>
              <a:defRPr sz="2370" b="1"/>
            </a:lvl5pPr>
            <a:lvl6pPr marL="3386709" indent="0">
              <a:buNone/>
              <a:defRPr sz="2370" b="1"/>
            </a:lvl6pPr>
            <a:lvl7pPr marL="4064051" indent="0">
              <a:buNone/>
              <a:defRPr sz="2370" b="1"/>
            </a:lvl7pPr>
            <a:lvl8pPr marL="4741393" indent="0">
              <a:buNone/>
              <a:defRPr sz="2370" b="1"/>
            </a:lvl8pPr>
            <a:lvl9pPr marL="5418734" indent="0">
              <a:buNone/>
              <a:defRPr sz="237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0" y="3711222"/>
            <a:ext cx="19436955" cy="545864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117B-1AB1-4DE0-A07F-4ACA89EBEDBA}" type="datetimeFigureOut">
              <a:rPr lang="zh-HK" altLang="en-US" smtClean="0"/>
              <a:t>3/9/2025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31A3D-045C-4120-888D-2D499963B2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5802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117B-1AB1-4DE0-A07F-4ACA89EBEDBA}" type="datetimeFigureOut">
              <a:rPr lang="zh-HK" altLang="en-US" smtClean="0"/>
              <a:t>3/9/2025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31A3D-045C-4120-888D-2D499963B2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26066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117B-1AB1-4DE0-A07F-4ACA89EBEDBA}" type="datetimeFigureOut">
              <a:rPr lang="zh-HK" altLang="en-US" smtClean="0"/>
              <a:t>3/9/2025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31A3D-045C-4120-888D-2D499963B2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27764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7" y="677333"/>
            <a:ext cx="14745889" cy="2370667"/>
          </a:xfrm>
        </p:spPr>
        <p:txBody>
          <a:bodyPr anchor="b"/>
          <a:lstStyle>
            <a:lvl1pPr>
              <a:defRPr sz="474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5" y="1462853"/>
            <a:ext cx="23145750" cy="7220185"/>
          </a:xfrm>
        </p:spPr>
        <p:txBody>
          <a:bodyPr/>
          <a:lstStyle>
            <a:lvl1pPr>
              <a:defRPr sz="4741"/>
            </a:lvl1pPr>
            <a:lvl2pPr>
              <a:defRPr sz="4148"/>
            </a:lvl2pPr>
            <a:lvl3pPr>
              <a:defRPr sz="3556"/>
            </a:lvl3pPr>
            <a:lvl4pPr>
              <a:defRPr sz="2963"/>
            </a:lvl4pPr>
            <a:lvl5pPr>
              <a:defRPr sz="2963"/>
            </a:lvl5pPr>
            <a:lvl6pPr>
              <a:defRPr sz="2963"/>
            </a:lvl6pPr>
            <a:lvl7pPr>
              <a:defRPr sz="2963"/>
            </a:lvl7pPr>
            <a:lvl8pPr>
              <a:defRPr sz="2963"/>
            </a:lvl8pPr>
            <a:lvl9pPr>
              <a:defRPr sz="2963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07" y="3048000"/>
            <a:ext cx="14745889" cy="5646797"/>
          </a:xfrm>
        </p:spPr>
        <p:txBody>
          <a:bodyPr/>
          <a:lstStyle>
            <a:lvl1pPr marL="0" indent="0">
              <a:buNone/>
              <a:defRPr sz="2370"/>
            </a:lvl1pPr>
            <a:lvl2pPr marL="677342" indent="0">
              <a:buNone/>
              <a:defRPr sz="2074"/>
            </a:lvl2pPr>
            <a:lvl3pPr marL="1354684" indent="0">
              <a:buNone/>
              <a:defRPr sz="1778"/>
            </a:lvl3pPr>
            <a:lvl4pPr marL="2032025" indent="0">
              <a:buNone/>
              <a:defRPr sz="1482"/>
            </a:lvl4pPr>
            <a:lvl5pPr marL="2709367" indent="0">
              <a:buNone/>
              <a:defRPr sz="1482"/>
            </a:lvl5pPr>
            <a:lvl6pPr marL="3386709" indent="0">
              <a:buNone/>
              <a:defRPr sz="1482"/>
            </a:lvl6pPr>
            <a:lvl7pPr marL="4064051" indent="0">
              <a:buNone/>
              <a:defRPr sz="1482"/>
            </a:lvl7pPr>
            <a:lvl8pPr marL="4741393" indent="0">
              <a:buNone/>
              <a:defRPr sz="1482"/>
            </a:lvl8pPr>
            <a:lvl9pPr marL="5418734" indent="0">
              <a:buNone/>
              <a:defRPr sz="1482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117B-1AB1-4DE0-A07F-4ACA89EBEDBA}" type="datetimeFigureOut">
              <a:rPr lang="zh-HK" altLang="en-US" smtClean="0"/>
              <a:t>3/9/2025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31A3D-045C-4120-888D-2D499963B2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2982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7" y="677333"/>
            <a:ext cx="14745889" cy="2370667"/>
          </a:xfrm>
        </p:spPr>
        <p:txBody>
          <a:bodyPr anchor="b"/>
          <a:lstStyle>
            <a:lvl1pPr>
              <a:defRPr sz="474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5" y="1462853"/>
            <a:ext cx="23145750" cy="7220185"/>
          </a:xfrm>
        </p:spPr>
        <p:txBody>
          <a:bodyPr anchor="t"/>
          <a:lstStyle>
            <a:lvl1pPr marL="0" indent="0">
              <a:buNone/>
              <a:defRPr sz="4741"/>
            </a:lvl1pPr>
            <a:lvl2pPr marL="677342" indent="0">
              <a:buNone/>
              <a:defRPr sz="4148"/>
            </a:lvl2pPr>
            <a:lvl3pPr marL="1354684" indent="0">
              <a:buNone/>
              <a:defRPr sz="3556"/>
            </a:lvl3pPr>
            <a:lvl4pPr marL="2032025" indent="0">
              <a:buNone/>
              <a:defRPr sz="2963"/>
            </a:lvl4pPr>
            <a:lvl5pPr marL="2709367" indent="0">
              <a:buNone/>
              <a:defRPr sz="2963"/>
            </a:lvl5pPr>
            <a:lvl6pPr marL="3386709" indent="0">
              <a:buNone/>
              <a:defRPr sz="2963"/>
            </a:lvl6pPr>
            <a:lvl7pPr marL="4064051" indent="0">
              <a:buNone/>
              <a:defRPr sz="2963"/>
            </a:lvl7pPr>
            <a:lvl8pPr marL="4741393" indent="0">
              <a:buNone/>
              <a:defRPr sz="2963"/>
            </a:lvl8pPr>
            <a:lvl9pPr marL="5418734" indent="0">
              <a:buNone/>
              <a:defRPr sz="2963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07" y="3048000"/>
            <a:ext cx="14745889" cy="5646797"/>
          </a:xfrm>
        </p:spPr>
        <p:txBody>
          <a:bodyPr/>
          <a:lstStyle>
            <a:lvl1pPr marL="0" indent="0">
              <a:buNone/>
              <a:defRPr sz="2370"/>
            </a:lvl1pPr>
            <a:lvl2pPr marL="677342" indent="0">
              <a:buNone/>
              <a:defRPr sz="2074"/>
            </a:lvl2pPr>
            <a:lvl3pPr marL="1354684" indent="0">
              <a:buNone/>
              <a:defRPr sz="1778"/>
            </a:lvl3pPr>
            <a:lvl4pPr marL="2032025" indent="0">
              <a:buNone/>
              <a:defRPr sz="1482"/>
            </a:lvl4pPr>
            <a:lvl5pPr marL="2709367" indent="0">
              <a:buNone/>
              <a:defRPr sz="1482"/>
            </a:lvl5pPr>
            <a:lvl6pPr marL="3386709" indent="0">
              <a:buNone/>
              <a:defRPr sz="1482"/>
            </a:lvl6pPr>
            <a:lvl7pPr marL="4064051" indent="0">
              <a:buNone/>
              <a:defRPr sz="1482"/>
            </a:lvl7pPr>
            <a:lvl8pPr marL="4741393" indent="0">
              <a:buNone/>
              <a:defRPr sz="1482"/>
            </a:lvl8pPr>
            <a:lvl9pPr marL="5418734" indent="0">
              <a:buNone/>
              <a:defRPr sz="1482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117B-1AB1-4DE0-A07F-4ACA89EBEDBA}" type="datetimeFigureOut">
              <a:rPr lang="zh-HK" altLang="en-US" smtClean="0"/>
              <a:t>3/9/2025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31A3D-045C-4120-888D-2D499963B23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80720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0" y="540927"/>
            <a:ext cx="39433500" cy="19637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0" y="2704629"/>
            <a:ext cx="39433500" cy="6446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0" y="9416816"/>
            <a:ext cx="10287000" cy="5409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9117B-1AB1-4DE0-A07F-4ACA89EBEDBA}" type="datetimeFigureOut">
              <a:rPr lang="zh-HK" altLang="en-US" smtClean="0"/>
              <a:t>3/9/2025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0" y="9416816"/>
            <a:ext cx="15430500" cy="5409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0" y="9416816"/>
            <a:ext cx="10287000" cy="5409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31A3D-045C-4120-888D-2D499963B23E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8" name="圖片 7" descr="一張含有 文字, 螢幕擷取畫面, 平面設計, 設計 的圖片&#10;&#10;AI 產生的內容可能不正確。">
            <a:extLst>
              <a:ext uri="{FF2B5EF4-FFF2-40B4-BE49-F238E27FC236}">
                <a16:creationId xmlns:a16="http://schemas.microsoft.com/office/drawing/2014/main" id="{C263C3EE-0CA7-EB6D-61AA-00C32604C53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45720000" cy="10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058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1354684" rtl="0" eaLnBrk="1" latinLnBrk="0" hangingPunct="1">
        <a:lnSpc>
          <a:spcPct val="90000"/>
        </a:lnSpc>
        <a:spcBef>
          <a:spcPct val="0"/>
        </a:spcBef>
        <a:buNone/>
        <a:defRPr sz="65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8671" indent="-338671" algn="l" defTabSz="1354684" rtl="0" eaLnBrk="1" latinLnBrk="0" hangingPunct="1">
        <a:lnSpc>
          <a:spcPct val="90000"/>
        </a:lnSpc>
        <a:spcBef>
          <a:spcPts val="1482"/>
        </a:spcBef>
        <a:buFont typeface="Arial" panose="020B0604020202020204" pitchFamily="34" charset="0"/>
        <a:buChar char="•"/>
        <a:defRPr sz="4148" kern="1200">
          <a:solidFill>
            <a:schemeClr val="tx1"/>
          </a:solidFill>
          <a:latin typeface="+mn-lt"/>
          <a:ea typeface="+mn-ea"/>
          <a:cs typeface="+mn-cs"/>
        </a:defRPr>
      </a:lvl1pPr>
      <a:lvl2pPr marL="1016013" indent="-338671" algn="l" defTabSz="1354684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2pPr>
      <a:lvl3pPr marL="1693355" indent="-338671" algn="l" defTabSz="1354684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2963" kern="1200">
          <a:solidFill>
            <a:schemeClr val="tx1"/>
          </a:solidFill>
          <a:latin typeface="+mn-lt"/>
          <a:ea typeface="+mn-ea"/>
          <a:cs typeface="+mn-cs"/>
        </a:defRPr>
      </a:lvl3pPr>
      <a:lvl4pPr marL="2370696" indent="-338671" algn="l" defTabSz="1354684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3048038" indent="-338671" algn="l" defTabSz="1354684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725380" indent="-338671" algn="l" defTabSz="1354684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4402722" indent="-338671" algn="l" defTabSz="1354684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5080064" indent="-338671" algn="l" defTabSz="1354684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757405" indent="-338671" algn="l" defTabSz="1354684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54684" rtl="0" eaLnBrk="1" latinLnBrk="0" hangingPunct="1">
        <a:defRPr sz="2667" kern="1200">
          <a:solidFill>
            <a:schemeClr val="tx1"/>
          </a:solidFill>
          <a:latin typeface="+mn-lt"/>
          <a:ea typeface="+mn-ea"/>
          <a:cs typeface="+mn-cs"/>
        </a:defRPr>
      </a:lvl1pPr>
      <a:lvl2pPr marL="677342" algn="l" defTabSz="1354684" rtl="0" eaLnBrk="1" latinLnBrk="0" hangingPunct="1">
        <a:defRPr sz="2667" kern="1200">
          <a:solidFill>
            <a:schemeClr val="tx1"/>
          </a:solidFill>
          <a:latin typeface="+mn-lt"/>
          <a:ea typeface="+mn-ea"/>
          <a:cs typeface="+mn-cs"/>
        </a:defRPr>
      </a:lvl2pPr>
      <a:lvl3pPr marL="1354684" algn="l" defTabSz="1354684" rtl="0" eaLnBrk="1" latinLnBrk="0" hangingPunct="1"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032025" algn="l" defTabSz="1354684" rtl="0" eaLnBrk="1" latinLnBrk="0" hangingPunct="1"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09367" algn="l" defTabSz="1354684" rtl="0" eaLnBrk="1" latinLnBrk="0" hangingPunct="1"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86709" algn="l" defTabSz="1354684" rtl="0" eaLnBrk="1" latinLnBrk="0" hangingPunct="1"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4064051" algn="l" defTabSz="1354684" rtl="0" eaLnBrk="1" latinLnBrk="0" hangingPunct="1"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741393" algn="l" defTabSz="1354684" rtl="0" eaLnBrk="1" latinLnBrk="0" hangingPunct="1"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418734" algn="l" defTabSz="1354684" rtl="0" eaLnBrk="1" latinLnBrk="0" hangingPunct="1"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/>
          <p:cNvSpPr>
            <a:spLocks noGrp="1"/>
          </p:cNvSpPr>
          <p:nvPr/>
        </p:nvSpPr>
        <p:spPr>
          <a:xfrm>
            <a:off x="35560010" y="1866668"/>
            <a:ext cx="10159989" cy="2044505"/>
          </a:xfrm>
          <a:prstGeom prst="rect">
            <a:avLst/>
          </a:prstGeom>
        </p:spPr>
        <p:txBody>
          <a:bodyPr vert="horz" lIns="1016000" tIns="508000" rIns="1016000" bIns="508000" rtlCol="0" anchor="b">
            <a:noAutofit/>
          </a:bodyPr>
          <a:lstStyle>
            <a:lvl1pPr algn="ctr" defTabSz="914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  <a:spcBef>
                <a:spcPts val="49211"/>
              </a:spcBef>
            </a:pPr>
            <a:r>
              <a:rPr lang="en-US" altLang="zh-HK" sz="6111" kern="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 HEADLINE</a:t>
            </a:r>
            <a:br>
              <a:rPr lang="en-US" altLang="zh-HK" sz="6111" kern="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HK" sz="6111" kern="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HERE</a:t>
            </a:r>
            <a:endParaRPr lang="zh-HK" altLang="en-US" sz="6111" kern="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副標題 2"/>
          <p:cNvSpPr>
            <a:spLocks noGrp="1"/>
          </p:cNvSpPr>
          <p:nvPr/>
        </p:nvSpPr>
        <p:spPr>
          <a:xfrm>
            <a:off x="35560009" y="3054404"/>
            <a:ext cx="10159989" cy="1590594"/>
          </a:xfrm>
          <a:prstGeom prst="rect">
            <a:avLst/>
          </a:prstGeom>
        </p:spPr>
        <p:txBody>
          <a:bodyPr vert="horz" lIns="1016000" tIns="508000" rIns="1016000" bIns="508000" rtlCol="0">
            <a:noAutofit/>
          </a:bodyPr>
          <a:lstStyle>
            <a:lvl1pPr marL="0" indent="0" algn="ctr" defTabSz="91440" rtl="0" eaLnBrk="1" latinLnBrk="0" hangingPunct="1">
              <a:lnSpc>
                <a:spcPct val="90000"/>
              </a:lnSpc>
              <a:spcBef>
                <a:spcPts val="100"/>
              </a:spcBef>
              <a:buFont typeface="Arial" panose="020B0604020202020204" pitchFamily="34" charset="0"/>
              <a:buNone/>
              <a:defRPr sz="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HK" sz="2700" kern="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SUB-HEADING BANNER</a:t>
            </a:r>
            <a:br>
              <a:rPr lang="en-US" altLang="zh-HK" sz="2700" kern="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HK" sz="2700" kern="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HERE OR EVENT DATE</a:t>
            </a: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815ABF61-6103-96A5-ACBD-5B443A41904E}"/>
              </a:ext>
            </a:extLst>
          </p:cNvPr>
          <p:cNvSpPr>
            <a:spLocks noGrp="1"/>
          </p:cNvSpPr>
          <p:nvPr/>
        </p:nvSpPr>
        <p:spPr>
          <a:xfrm>
            <a:off x="8023269" y="2794456"/>
            <a:ext cx="19462486" cy="2044505"/>
          </a:xfrm>
          <a:prstGeom prst="rect">
            <a:avLst/>
          </a:prstGeom>
        </p:spPr>
        <p:txBody>
          <a:bodyPr vert="horz" lIns="1016000" tIns="508000" rIns="1016000" bIns="508000" rtlCol="0" anchor="ctr">
            <a:noAutofit/>
          </a:bodyPr>
          <a:lstStyle>
            <a:lvl1pPr algn="ctr" defTabSz="914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HK" sz="9000" kern="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 HEADLINE TEXT HERE</a:t>
            </a:r>
            <a:endParaRPr lang="zh-HK" altLang="en-US" sz="9000" kern="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副標題 2">
            <a:extLst>
              <a:ext uri="{FF2B5EF4-FFF2-40B4-BE49-F238E27FC236}">
                <a16:creationId xmlns:a16="http://schemas.microsoft.com/office/drawing/2014/main" id="{FFAC453F-1F03-B58B-34B4-5B0749934008}"/>
              </a:ext>
            </a:extLst>
          </p:cNvPr>
          <p:cNvSpPr>
            <a:spLocks noGrp="1"/>
          </p:cNvSpPr>
          <p:nvPr/>
        </p:nvSpPr>
        <p:spPr>
          <a:xfrm>
            <a:off x="8012268" y="3553937"/>
            <a:ext cx="19462486" cy="1590594"/>
          </a:xfrm>
          <a:prstGeom prst="rect">
            <a:avLst/>
          </a:prstGeom>
        </p:spPr>
        <p:txBody>
          <a:bodyPr vert="horz" lIns="1016000" tIns="508000" rIns="1016000" bIns="508000" rtlCol="0" anchor="ctr">
            <a:noAutofit/>
          </a:bodyPr>
          <a:lstStyle>
            <a:lvl1pPr marL="0" indent="0" algn="ctr" defTabSz="91440" rtl="0" eaLnBrk="1" latinLnBrk="0" hangingPunct="1">
              <a:lnSpc>
                <a:spcPct val="90000"/>
              </a:lnSpc>
              <a:spcBef>
                <a:spcPts val="100"/>
              </a:spcBef>
              <a:buFont typeface="Arial" panose="020B0604020202020204" pitchFamily="34" charset="0"/>
              <a:buNone/>
              <a:defRPr sz="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" indent="0" algn="ctr" defTabSz="91440" rtl="0" eaLnBrk="1" latinLnBrk="0" hangingPunct="1">
              <a:lnSpc>
                <a:spcPct val="90000"/>
              </a:lnSpc>
              <a:spcBef>
                <a:spcPts val="50"/>
              </a:spcBef>
              <a:buFont typeface="Arial" panose="020B0604020202020204" pitchFamily="34" charset="0"/>
              <a:buNone/>
              <a:defRPr sz="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HK" sz="4000" kern="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SUB-HEADING BANNER TITLE HERE OR EVENT DATE</a:t>
            </a:r>
          </a:p>
        </p:txBody>
      </p:sp>
    </p:spTree>
    <p:extLst>
      <p:ext uri="{BB962C8B-B14F-4D97-AF65-F5344CB8AC3E}">
        <p14:creationId xmlns:p14="http://schemas.microsoft.com/office/powerpoint/2010/main" val="444012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主題">
  <a:themeElements>
    <a:clrScheme name="Office 2013 - 2022 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37</TotalTime>
  <Words>26</Words>
  <Application>Microsoft Office PowerPoint</Application>
  <PresentationFormat>自訂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Wai Man CHOI</dc:creator>
  <cp:lastModifiedBy>Wai Man CHOI</cp:lastModifiedBy>
  <cp:revision>10</cp:revision>
  <dcterms:created xsi:type="dcterms:W3CDTF">2021-09-29T09:51:54Z</dcterms:created>
  <dcterms:modified xsi:type="dcterms:W3CDTF">2025-09-03T04:10:08Z</dcterms:modified>
</cp:coreProperties>
</file>