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572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4660"/>
  </p:normalViewPr>
  <p:slideViewPr>
    <p:cSldViewPr snapToGrid="0">
      <p:cViewPr varScale="1">
        <p:scale>
          <a:sx n="36" d="100"/>
          <a:sy n="36" d="100"/>
        </p:scale>
        <p:origin x="234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6DDA-5327-422B-B1C2-E394851D4C5D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3514725" y="1143000"/>
            <a:ext cx="13887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6883-30C0-4DD5-83D3-BDC8EA5767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1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1pPr>
    <a:lvl2pPr marL="487677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2pPr>
    <a:lvl3pPr marL="975355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3pPr>
    <a:lvl4pPr marL="1463043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4pPr>
    <a:lvl5pPr marL="1950720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5pPr>
    <a:lvl6pPr marL="2438398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6pPr>
    <a:lvl7pPr marL="2926075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7pPr>
    <a:lvl8pPr marL="3413752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8pPr>
    <a:lvl9pPr marL="3901441" algn="l" defTabSz="975355" rtl="0" eaLnBrk="1" latinLnBrk="0" hangingPunct="1">
      <a:defRPr sz="12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70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79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31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05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93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76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802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60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776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982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07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117B-1AB1-4DE0-A07F-4ACA89EBEDBA}" type="datetimeFigureOut">
              <a:rPr lang="zh-HK" altLang="en-US" smtClean="0"/>
              <a:t>28/1/2026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31A3D-045C-4120-888D-2D499963B23E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" name="圖片 9" descr="一張含有 文字, 螢幕擷取畫面, 設計, 全景圖 的圖片&#10;&#10;AI 產生的內容可能不正確。">
            <a:extLst>
              <a:ext uri="{FF2B5EF4-FFF2-40B4-BE49-F238E27FC236}">
                <a16:creationId xmlns:a16="http://schemas.microsoft.com/office/drawing/2014/main" id="{41614992-595A-D105-C0C2-53E167058A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" y="508"/>
            <a:ext cx="45716952" cy="101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/>
        </p:nvSpPr>
        <p:spPr>
          <a:xfrm>
            <a:off x="35560010" y="1866668"/>
            <a:ext cx="10159989" cy="2044505"/>
          </a:xfrm>
          <a:prstGeom prst="rect">
            <a:avLst/>
          </a:prstGeom>
        </p:spPr>
        <p:txBody>
          <a:bodyPr vert="horz" lIns="1016000" tIns="508000" rIns="1016000" bIns="508000" rtlCol="0" anchor="b">
            <a:noAutofit/>
          </a:bodyPr>
          <a:lstStyle>
            <a:lvl1pPr algn="ctr" defTabSz="91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49211"/>
              </a:spcBef>
            </a:pPr>
            <a:r>
              <a:rPr lang="en-US" altLang="zh-HK" sz="6111" kern="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HEADLINE</a:t>
            </a:r>
            <a:br>
              <a:rPr lang="en-US" altLang="zh-HK" sz="6111" kern="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sz="6111" kern="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zh-HK" altLang="en-US" sz="6111" kern="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副標題 2"/>
          <p:cNvSpPr>
            <a:spLocks noGrp="1"/>
          </p:cNvSpPr>
          <p:nvPr/>
        </p:nvSpPr>
        <p:spPr>
          <a:xfrm>
            <a:off x="35560009" y="3054404"/>
            <a:ext cx="10159989" cy="1590594"/>
          </a:xfrm>
          <a:prstGeom prst="rect">
            <a:avLst/>
          </a:prstGeom>
        </p:spPr>
        <p:txBody>
          <a:bodyPr vert="horz" lIns="1016000" tIns="508000" rIns="1016000" bIns="508000" rtlCol="0">
            <a:noAutofit/>
          </a:bodyPr>
          <a:lstStyle>
            <a:lvl1pPr marL="0" indent="0" algn="ctr" defTabSz="9144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HK" sz="2700" kern="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</a:t>
            </a:r>
            <a:br>
              <a:rPr lang="en-US" altLang="zh-HK" sz="2700" kern="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700" kern="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 OR EVENT DATE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15ABF61-6103-96A5-ACBD-5B443A41904E}"/>
              </a:ext>
            </a:extLst>
          </p:cNvPr>
          <p:cNvSpPr>
            <a:spLocks noGrp="1"/>
          </p:cNvSpPr>
          <p:nvPr/>
        </p:nvSpPr>
        <p:spPr>
          <a:xfrm>
            <a:off x="8023269" y="2794456"/>
            <a:ext cx="19462486" cy="2044505"/>
          </a:xfrm>
          <a:prstGeom prst="rect">
            <a:avLst/>
          </a:prstGeom>
        </p:spPr>
        <p:txBody>
          <a:bodyPr vert="horz" lIns="1016000" tIns="508000" rIns="1016000" bIns="508000" rtlCol="0" anchor="ctr">
            <a:noAutofit/>
          </a:bodyPr>
          <a:lstStyle>
            <a:lvl1pPr algn="ctr" defTabSz="91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"/>
              </a:lnSpc>
              <a:spcBef>
                <a:spcPts val="0"/>
              </a:spcBef>
            </a:pPr>
            <a:r>
              <a:rPr lang="en-US" altLang="zh-HK" sz="9000" kern="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HEADLINE TEXT HERE</a:t>
            </a:r>
            <a:endParaRPr lang="zh-HK" altLang="en-US" sz="9000" kern="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FFAC453F-1F03-B58B-34B4-5B0749934008}"/>
              </a:ext>
            </a:extLst>
          </p:cNvPr>
          <p:cNvSpPr>
            <a:spLocks noGrp="1"/>
          </p:cNvSpPr>
          <p:nvPr/>
        </p:nvSpPr>
        <p:spPr>
          <a:xfrm>
            <a:off x="8012268" y="3553937"/>
            <a:ext cx="19462486" cy="1590594"/>
          </a:xfrm>
          <a:prstGeom prst="rect">
            <a:avLst/>
          </a:prstGeom>
        </p:spPr>
        <p:txBody>
          <a:bodyPr vert="horz" lIns="1016000" tIns="508000" rIns="1016000" bIns="508000" rtlCol="0" anchor="ctr">
            <a:noAutofit/>
          </a:bodyPr>
          <a:lstStyle>
            <a:lvl1pPr marL="0" indent="0" algn="ctr" defTabSz="9144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" indent="0" algn="ctr" defTabSz="91440" rtl="0" eaLnBrk="1" latinLnBrk="0" hangingPunct="1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None/>
              <a:defRPr sz="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HK" sz="4000" kern="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</a:p>
        </p:txBody>
      </p:sp>
    </p:spTree>
    <p:extLst>
      <p:ext uri="{BB962C8B-B14F-4D97-AF65-F5344CB8AC3E}">
        <p14:creationId xmlns:p14="http://schemas.microsoft.com/office/powerpoint/2010/main" val="44401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26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11</cp:revision>
  <dcterms:created xsi:type="dcterms:W3CDTF">2021-09-29T09:51:54Z</dcterms:created>
  <dcterms:modified xsi:type="dcterms:W3CDTF">2026-01-28T03:51:02Z</dcterms:modified>
</cp:coreProperties>
</file>