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</p:sldIdLst>
  <p:sldSz cx="45720000" cy="1016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06" autoAdjust="0"/>
    <p:restoredTop sz="94660"/>
  </p:normalViewPr>
  <p:slideViewPr>
    <p:cSldViewPr snapToGrid="0">
      <p:cViewPr>
        <p:scale>
          <a:sx n="30" d="100"/>
          <a:sy n="30" d="100"/>
        </p:scale>
        <p:origin x="288" y="1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1662760"/>
            <a:ext cx="34290000" cy="3537185"/>
          </a:xfrm>
        </p:spPr>
        <p:txBody>
          <a:bodyPr anchor="b"/>
          <a:lstStyle>
            <a:lvl1pPr algn="ctr">
              <a:defRPr sz="88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5336352"/>
            <a:ext cx="34290000" cy="2452981"/>
          </a:xfrm>
        </p:spPr>
        <p:txBody>
          <a:bodyPr/>
          <a:lstStyle>
            <a:lvl1pPr marL="0" indent="0" algn="ctr">
              <a:buNone/>
              <a:defRPr sz="3556"/>
            </a:lvl1pPr>
            <a:lvl2pPr marL="677342" indent="0" algn="ctr">
              <a:buNone/>
              <a:defRPr sz="2963"/>
            </a:lvl2pPr>
            <a:lvl3pPr marL="1354684" indent="0" algn="ctr">
              <a:buNone/>
              <a:defRPr sz="2667"/>
            </a:lvl3pPr>
            <a:lvl4pPr marL="2032025" indent="0" algn="ctr">
              <a:buNone/>
              <a:defRPr sz="2370"/>
            </a:lvl4pPr>
            <a:lvl5pPr marL="2709367" indent="0" algn="ctr">
              <a:buNone/>
              <a:defRPr sz="2370"/>
            </a:lvl5pPr>
            <a:lvl6pPr marL="3386709" indent="0" algn="ctr">
              <a:buNone/>
              <a:defRPr sz="2370"/>
            </a:lvl6pPr>
            <a:lvl7pPr marL="4064051" indent="0" algn="ctr">
              <a:buNone/>
              <a:defRPr sz="2370"/>
            </a:lvl7pPr>
            <a:lvl8pPr marL="4741393" indent="0" algn="ctr">
              <a:buNone/>
              <a:defRPr sz="2370"/>
            </a:lvl8pPr>
            <a:lvl9pPr marL="5418734" indent="0" algn="ctr">
              <a:buNone/>
              <a:defRPr sz="237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4796-DCE8-4805-A0FD-2567A35BFF8A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E71E-F01E-457B-B9FB-5DAC690071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367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4796-DCE8-4805-A0FD-2567A35BFF8A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E71E-F01E-457B-B9FB-5DAC690071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2292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718375" y="540926"/>
            <a:ext cx="9858375" cy="861013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0" y="540926"/>
            <a:ext cx="29003625" cy="861013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4796-DCE8-4805-A0FD-2567A35BFF8A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E71E-F01E-457B-B9FB-5DAC690071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831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4796-DCE8-4805-A0FD-2567A35BFF8A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E71E-F01E-457B-B9FB-5DAC690071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5219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438" y="2532946"/>
            <a:ext cx="39433500" cy="4226277"/>
          </a:xfrm>
        </p:spPr>
        <p:txBody>
          <a:bodyPr anchor="b"/>
          <a:lstStyle>
            <a:lvl1pPr>
              <a:defRPr sz="88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9438" y="6799205"/>
            <a:ext cx="39433500" cy="2222499"/>
          </a:xfrm>
        </p:spPr>
        <p:txBody>
          <a:bodyPr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677342" indent="0">
              <a:buNone/>
              <a:defRPr sz="2963">
                <a:solidFill>
                  <a:schemeClr val="tx1">
                    <a:tint val="75000"/>
                  </a:schemeClr>
                </a:solidFill>
              </a:defRPr>
            </a:lvl2pPr>
            <a:lvl3pPr marL="1354684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3pPr>
            <a:lvl4pPr marL="2032025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4pPr>
            <a:lvl5pPr marL="2709367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5pPr>
            <a:lvl6pPr marL="3386709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6pPr>
            <a:lvl7pPr marL="4064051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7pPr>
            <a:lvl8pPr marL="4741393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8pPr>
            <a:lvl9pPr marL="5418734" indent="0">
              <a:buNone/>
              <a:defRPr sz="23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4796-DCE8-4805-A0FD-2567A35BFF8A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E71E-F01E-457B-B9FB-5DAC690071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606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0" y="2704629"/>
            <a:ext cx="19431000" cy="644642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145750" y="2704629"/>
            <a:ext cx="19431000" cy="644642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4796-DCE8-4805-A0FD-2567A35BFF8A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E71E-F01E-457B-B9FB-5DAC690071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5140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5" y="540927"/>
            <a:ext cx="39433500" cy="196379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9207" y="2490612"/>
            <a:ext cx="19341701" cy="1220610"/>
          </a:xfrm>
        </p:spPr>
        <p:txBody>
          <a:bodyPr anchor="b"/>
          <a:lstStyle>
            <a:lvl1pPr marL="0" indent="0">
              <a:buNone/>
              <a:defRPr sz="3556" b="1"/>
            </a:lvl1pPr>
            <a:lvl2pPr marL="677342" indent="0">
              <a:buNone/>
              <a:defRPr sz="2963" b="1"/>
            </a:lvl2pPr>
            <a:lvl3pPr marL="1354684" indent="0">
              <a:buNone/>
              <a:defRPr sz="2667" b="1"/>
            </a:lvl3pPr>
            <a:lvl4pPr marL="2032025" indent="0">
              <a:buNone/>
              <a:defRPr sz="2370" b="1"/>
            </a:lvl4pPr>
            <a:lvl5pPr marL="2709367" indent="0">
              <a:buNone/>
              <a:defRPr sz="2370" b="1"/>
            </a:lvl5pPr>
            <a:lvl6pPr marL="3386709" indent="0">
              <a:buNone/>
              <a:defRPr sz="2370" b="1"/>
            </a:lvl6pPr>
            <a:lvl7pPr marL="4064051" indent="0">
              <a:buNone/>
              <a:defRPr sz="2370" b="1"/>
            </a:lvl7pPr>
            <a:lvl8pPr marL="4741393" indent="0">
              <a:buNone/>
              <a:defRPr sz="2370" b="1"/>
            </a:lvl8pPr>
            <a:lvl9pPr marL="5418734" indent="0">
              <a:buNone/>
              <a:defRPr sz="237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9207" y="3711222"/>
            <a:ext cx="19341701" cy="545864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145750" y="2490612"/>
            <a:ext cx="19436955" cy="1220610"/>
          </a:xfrm>
        </p:spPr>
        <p:txBody>
          <a:bodyPr anchor="b"/>
          <a:lstStyle>
            <a:lvl1pPr marL="0" indent="0">
              <a:buNone/>
              <a:defRPr sz="3556" b="1"/>
            </a:lvl1pPr>
            <a:lvl2pPr marL="677342" indent="0">
              <a:buNone/>
              <a:defRPr sz="2963" b="1"/>
            </a:lvl2pPr>
            <a:lvl3pPr marL="1354684" indent="0">
              <a:buNone/>
              <a:defRPr sz="2667" b="1"/>
            </a:lvl3pPr>
            <a:lvl4pPr marL="2032025" indent="0">
              <a:buNone/>
              <a:defRPr sz="2370" b="1"/>
            </a:lvl4pPr>
            <a:lvl5pPr marL="2709367" indent="0">
              <a:buNone/>
              <a:defRPr sz="2370" b="1"/>
            </a:lvl5pPr>
            <a:lvl6pPr marL="3386709" indent="0">
              <a:buNone/>
              <a:defRPr sz="2370" b="1"/>
            </a:lvl6pPr>
            <a:lvl7pPr marL="4064051" indent="0">
              <a:buNone/>
              <a:defRPr sz="2370" b="1"/>
            </a:lvl7pPr>
            <a:lvl8pPr marL="4741393" indent="0">
              <a:buNone/>
              <a:defRPr sz="2370" b="1"/>
            </a:lvl8pPr>
            <a:lvl9pPr marL="5418734" indent="0">
              <a:buNone/>
              <a:defRPr sz="237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145750" y="3711222"/>
            <a:ext cx="19436955" cy="545864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4796-DCE8-4805-A0FD-2567A35BFF8A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E71E-F01E-457B-B9FB-5DAC690071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422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4796-DCE8-4805-A0FD-2567A35BFF8A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E71E-F01E-457B-B9FB-5DAC690071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8362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4796-DCE8-4805-A0FD-2567A35BFF8A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E71E-F01E-457B-B9FB-5DAC690071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497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7" y="677333"/>
            <a:ext cx="14745889" cy="2370667"/>
          </a:xfrm>
        </p:spPr>
        <p:txBody>
          <a:bodyPr anchor="b"/>
          <a:lstStyle>
            <a:lvl1pPr>
              <a:defRPr sz="474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6955" y="1462853"/>
            <a:ext cx="23145750" cy="7220185"/>
          </a:xfrm>
        </p:spPr>
        <p:txBody>
          <a:bodyPr/>
          <a:lstStyle>
            <a:lvl1pPr>
              <a:defRPr sz="4741"/>
            </a:lvl1pPr>
            <a:lvl2pPr>
              <a:defRPr sz="4148"/>
            </a:lvl2pPr>
            <a:lvl3pPr>
              <a:defRPr sz="3556"/>
            </a:lvl3pPr>
            <a:lvl4pPr>
              <a:defRPr sz="2963"/>
            </a:lvl4pPr>
            <a:lvl5pPr>
              <a:defRPr sz="2963"/>
            </a:lvl5pPr>
            <a:lvl6pPr>
              <a:defRPr sz="2963"/>
            </a:lvl6pPr>
            <a:lvl7pPr>
              <a:defRPr sz="2963"/>
            </a:lvl7pPr>
            <a:lvl8pPr>
              <a:defRPr sz="2963"/>
            </a:lvl8pPr>
            <a:lvl9pPr>
              <a:defRPr sz="296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07" y="3048000"/>
            <a:ext cx="14745889" cy="5646797"/>
          </a:xfrm>
        </p:spPr>
        <p:txBody>
          <a:bodyPr/>
          <a:lstStyle>
            <a:lvl1pPr marL="0" indent="0">
              <a:buNone/>
              <a:defRPr sz="2370"/>
            </a:lvl1pPr>
            <a:lvl2pPr marL="677342" indent="0">
              <a:buNone/>
              <a:defRPr sz="2074"/>
            </a:lvl2pPr>
            <a:lvl3pPr marL="1354684" indent="0">
              <a:buNone/>
              <a:defRPr sz="1778"/>
            </a:lvl3pPr>
            <a:lvl4pPr marL="2032025" indent="0">
              <a:buNone/>
              <a:defRPr sz="1482"/>
            </a:lvl4pPr>
            <a:lvl5pPr marL="2709367" indent="0">
              <a:buNone/>
              <a:defRPr sz="1482"/>
            </a:lvl5pPr>
            <a:lvl6pPr marL="3386709" indent="0">
              <a:buNone/>
              <a:defRPr sz="1482"/>
            </a:lvl6pPr>
            <a:lvl7pPr marL="4064051" indent="0">
              <a:buNone/>
              <a:defRPr sz="1482"/>
            </a:lvl7pPr>
            <a:lvl8pPr marL="4741393" indent="0">
              <a:buNone/>
              <a:defRPr sz="1482"/>
            </a:lvl8pPr>
            <a:lvl9pPr marL="5418734" indent="0">
              <a:buNone/>
              <a:defRPr sz="148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4796-DCE8-4805-A0FD-2567A35BFF8A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E71E-F01E-457B-B9FB-5DAC690071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5768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7" y="677333"/>
            <a:ext cx="14745889" cy="2370667"/>
          </a:xfrm>
        </p:spPr>
        <p:txBody>
          <a:bodyPr anchor="b"/>
          <a:lstStyle>
            <a:lvl1pPr>
              <a:defRPr sz="474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36955" y="1462853"/>
            <a:ext cx="23145750" cy="7220185"/>
          </a:xfrm>
        </p:spPr>
        <p:txBody>
          <a:bodyPr anchor="t"/>
          <a:lstStyle>
            <a:lvl1pPr marL="0" indent="0">
              <a:buNone/>
              <a:defRPr sz="4741"/>
            </a:lvl1pPr>
            <a:lvl2pPr marL="677342" indent="0">
              <a:buNone/>
              <a:defRPr sz="4148"/>
            </a:lvl2pPr>
            <a:lvl3pPr marL="1354684" indent="0">
              <a:buNone/>
              <a:defRPr sz="3556"/>
            </a:lvl3pPr>
            <a:lvl4pPr marL="2032025" indent="0">
              <a:buNone/>
              <a:defRPr sz="2963"/>
            </a:lvl4pPr>
            <a:lvl5pPr marL="2709367" indent="0">
              <a:buNone/>
              <a:defRPr sz="2963"/>
            </a:lvl5pPr>
            <a:lvl6pPr marL="3386709" indent="0">
              <a:buNone/>
              <a:defRPr sz="2963"/>
            </a:lvl6pPr>
            <a:lvl7pPr marL="4064051" indent="0">
              <a:buNone/>
              <a:defRPr sz="2963"/>
            </a:lvl7pPr>
            <a:lvl8pPr marL="4741393" indent="0">
              <a:buNone/>
              <a:defRPr sz="2963"/>
            </a:lvl8pPr>
            <a:lvl9pPr marL="5418734" indent="0">
              <a:buNone/>
              <a:defRPr sz="296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07" y="3048000"/>
            <a:ext cx="14745889" cy="5646797"/>
          </a:xfrm>
        </p:spPr>
        <p:txBody>
          <a:bodyPr/>
          <a:lstStyle>
            <a:lvl1pPr marL="0" indent="0">
              <a:buNone/>
              <a:defRPr sz="2370"/>
            </a:lvl1pPr>
            <a:lvl2pPr marL="677342" indent="0">
              <a:buNone/>
              <a:defRPr sz="2074"/>
            </a:lvl2pPr>
            <a:lvl3pPr marL="1354684" indent="0">
              <a:buNone/>
              <a:defRPr sz="1778"/>
            </a:lvl3pPr>
            <a:lvl4pPr marL="2032025" indent="0">
              <a:buNone/>
              <a:defRPr sz="1482"/>
            </a:lvl4pPr>
            <a:lvl5pPr marL="2709367" indent="0">
              <a:buNone/>
              <a:defRPr sz="1482"/>
            </a:lvl5pPr>
            <a:lvl6pPr marL="3386709" indent="0">
              <a:buNone/>
              <a:defRPr sz="1482"/>
            </a:lvl6pPr>
            <a:lvl7pPr marL="4064051" indent="0">
              <a:buNone/>
              <a:defRPr sz="1482"/>
            </a:lvl7pPr>
            <a:lvl8pPr marL="4741393" indent="0">
              <a:buNone/>
              <a:defRPr sz="1482"/>
            </a:lvl8pPr>
            <a:lvl9pPr marL="5418734" indent="0">
              <a:buNone/>
              <a:defRPr sz="148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4796-DCE8-4805-A0FD-2567A35BFF8A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3E71E-F01E-457B-B9FB-5DAC690071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336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0" y="540927"/>
            <a:ext cx="39433500" cy="1963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0" y="2704629"/>
            <a:ext cx="39433500" cy="644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43250" y="9416816"/>
            <a:ext cx="10287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E4796-DCE8-4805-A0FD-2567A35BFF8A}" type="datetimeFigureOut">
              <a:rPr lang="zh-HK" altLang="en-US" smtClean="0"/>
              <a:t>3/9/2025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44750" y="9416816"/>
            <a:ext cx="154305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89750" y="9416816"/>
            <a:ext cx="10287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3E71E-F01E-457B-B9FB-5DAC6900717B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10" name="圖片 9" descr="一張含有 全景圖, 天空, 建築, 螢幕擷取畫面 的圖片&#10;&#10;AI 產生的內容可能不正確。">
            <a:extLst>
              <a:ext uri="{FF2B5EF4-FFF2-40B4-BE49-F238E27FC236}">
                <a16:creationId xmlns:a16="http://schemas.microsoft.com/office/drawing/2014/main" id="{96D3E738-2F7C-AEC4-A548-05854B9294B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45720000" cy="10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8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1354684" rtl="0" eaLnBrk="1" latinLnBrk="0" hangingPunct="1">
        <a:lnSpc>
          <a:spcPct val="90000"/>
        </a:lnSpc>
        <a:spcBef>
          <a:spcPct val="0"/>
        </a:spcBef>
        <a:buNone/>
        <a:defRPr sz="65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671" indent="-338671" algn="l" defTabSz="1354684" rtl="0" eaLnBrk="1" latinLnBrk="0" hangingPunct="1">
        <a:lnSpc>
          <a:spcPct val="90000"/>
        </a:lnSpc>
        <a:spcBef>
          <a:spcPts val="1482"/>
        </a:spcBef>
        <a:buFont typeface="Arial" panose="020B0604020202020204" pitchFamily="34" charset="0"/>
        <a:buChar char="•"/>
        <a:defRPr sz="4148" kern="1200">
          <a:solidFill>
            <a:schemeClr val="tx1"/>
          </a:solidFill>
          <a:latin typeface="+mn-lt"/>
          <a:ea typeface="+mn-ea"/>
          <a:cs typeface="+mn-cs"/>
        </a:defRPr>
      </a:lvl1pPr>
      <a:lvl2pPr marL="1016013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2pPr>
      <a:lvl3pPr marL="1693355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963" kern="1200">
          <a:solidFill>
            <a:schemeClr val="tx1"/>
          </a:solidFill>
          <a:latin typeface="+mn-lt"/>
          <a:ea typeface="+mn-ea"/>
          <a:cs typeface="+mn-cs"/>
        </a:defRPr>
      </a:lvl3pPr>
      <a:lvl4pPr marL="2370696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3048038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725380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402722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5080064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757405" indent="-338671" algn="l" defTabSz="1354684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77342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354684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032025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09367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86709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4064051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741393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418734" algn="l" defTabSz="1354684" rtl="0" eaLnBrk="1" latinLnBrk="0" hangingPunct="1"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545486" y="1209436"/>
            <a:ext cx="10174514" cy="1217078"/>
          </a:xfrm>
        </p:spPr>
        <p:txBody>
          <a:bodyPr>
            <a:noAutofit/>
          </a:bodyPr>
          <a:lstStyle/>
          <a:p>
            <a:pPr>
              <a:spcBef>
                <a:spcPts val="49211"/>
              </a:spcBef>
            </a:pPr>
            <a:r>
              <a:rPr lang="en-US" altLang="zh-HK" sz="5300" b="1" kern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Headline Text Here</a:t>
            </a:r>
            <a:endParaRPr lang="zh-HK" altLang="en-US" sz="5300" b="1" kern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6772468" y="2693713"/>
            <a:ext cx="7720550" cy="1076621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altLang="zh-HK" sz="2750" kern="5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SUB-HEADING BANNER TITLE</a:t>
            </a:r>
          </a:p>
          <a:p>
            <a:pPr>
              <a:lnSpc>
                <a:spcPct val="75000"/>
              </a:lnSpc>
            </a:pPr>
            <a:r>
              <a:rPr lang="en-US" altLang="zh-HK" sz="2750" kern="5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OR EVENT DATE</a:t>
            </a: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A535535A-4D68-AC0F-A75B-2804A6AED430}"/>
              </a:ext>
            </a:extLst>
          </p:cNvPr>
          <p:cNvSpPr txBox="1">
            <a:spLocks/>
          </p:cNvSpPr>
          <p:nvPr/>
        </p:nvSpPr>
        <p:spPr>
          <a:xfrm>
            <a:off x="15092283" y="2985842"/>
            <a:ext cx="13443833" cy="18803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54684" rtl="0" eaLnBrk="1" latinLnBrk="0" hangingPunct="1">
              <a:lnSpc>
                <a:spcPct val="90000"/>
              </a:lnSpc>
              <a:spcBef>
                <a:spcPts val="1482"/>
              </a:spcBef>
              <a:buFont typeface="Arial" panose="020B0604020202020204" pitchFamily="34" charset="0"/>
              <a:buNone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7342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4684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32025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9367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6709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64051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41393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18734" indent="0" algn="ctr" defTabSz="1354684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HK" sz="4500" kern="5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SUB-HEADING BANNER TITLE</a:t>
            </a:r>
          </a:p>
          <a:p>
            <a:pPr>
              <a:lnSpc>
                <a:spcPct val="80000"/>
              </a:lnSpc>
            </a:pPr>
            <a:r>
              <a:rPr lang="en-US" altLang="zh-HK" sz="4500" kern="5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OR EVENT DATE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3E8B67B8-4417-0BEC-062D-8C0873EE57C8}"/>
              </a:ext>
            </a:extLst>
          </p:cNvPr>
          <p:cNvSpPr txBox="1">
            <a:spLocks/>
          </p:cNvSpPr>
          <p:nvPr/>
        </p:nvSpPr>
        <p:spPr>
          <a:xfrm>
            <a:off x="12474507" y="1418579"/>
            <a:ext cx="18672132" cy="12170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546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49211"/>
              </a:spcBef>
            </a:pPr>
            <a:r>
              <a:rPr lang="en-US" altLang="zh-HK" sz="9500" b="1" kern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Headline Text Here</a:t>
            </a:r>
            <a:endParaRPr lang="zh-HK" altLang="en-US" sz="9500" b="1" kern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23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主題">
  <a:themeElements>
    <a:clrScheme name="Office 2013 - 2022 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71</TotalTime>
  <Words>24</Words>
  <Application>Microsoft Office PowerPoint</Application>
  <PresentationFormat>自訂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2013 - 2022 主題</vt:lpstr>
      <vt:lpstr>Place Headline Text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Wai Man CHOI</dc:creator>
  <cp:lastModifiedBy>Wai Man CHOI</cp:lastModifiedBy>
  <cp:revision>19</cp:revision>
  <dcterms:created xsi:type="dcterms:W3CDTF">2021-09-29T08:20:02Z</dcterms:created>
  <dcterms:modified xsi:type="dcterms:W3CDTF">2025-09-03T03:50:24Z</dcterms:modified>
</cp:coreProperties>
</file>