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"/>
  </p:notesMasterIdLst>
  <p:sldIdLst>
    <p:sldId id="256" r:id="rId2"/>
  </p:sldIdLst>
  <p:sldSz cx="45720000" cy="1016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11" autoAdjust="0"/>
    <p:restoredTop sz="94660"/>
  </p:normalViewPr>
  <p:slideViewPr>
    <p:cSldViewPr snapToGrid="0">
      <p:cViewPr>
        <p:scale>
          <a:sx n="35" d="100"/>
          <a:sy n="35" d="100"/>
        </p:scale>
        <p:origin x="390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26DDA-5327-422B-B1C2-E394851D4C5D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-3514725" y="1143000"/>
            <a:ext cx="13887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56883-30C0-4DD5-83D3-BDC8EA57673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311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5355" rtl="0" eaLnBrk="1" latinLnBrk="0" hangingPunct="1">
      <a:defRPr sz="1278" kern="1200">
        <a:solidFill>
          <a:schemeClr val="tx1"/>
        </a:solidFill>
        <a:latin typeface="+mn-lt"/>
        <a:ea typeface="+mn-ea"/>
        <a:cs typeface="+mn-cs"/>
      </a:defRPr>
    </a:lvl1pPr>
    <a:lvl2pPr marL="487677" algn="l" defTabSz="975355" rtl="0" eaLnBrk="1" latinLnBrk="0" hangingPunct="1">
      <a:defRPr sz="1278" kern="1200">
        <a:solidFill>
          <a:schemeClr val="tx1"/>
        </a:solidFill>
        <a:latin typeface="+mn-lt"/>
        <a:ea typeface="+mn-ea"/>
        <a:cs typeface="+mn-cs"/>
      </a:defRPr>
    </a:lvl2pPr>
    <a:lvl3pPr marL="975355" algn="l" defTabSz="975355" rtl="0" eaLnBrk="1" latinLnBrk="0" hangingPunct="1">
      <a:defRPr sz="1278" kern="1200">
        <a:solidFill>
          <a:schemeClr val="tx1"/>
        </a:solidFill>
        <a:latin typeface="+mn-lt"/>
        <a:ea typeface="+mn-ea"/>
        <a:cs typeface="+mn-cs"/>
      </a:defRPr>
    </a:lvl3pPr>
    <a:lvl4pPr marL="1463043" algn="l" defTabSz="975355" rtl="0" eaLnBrk="1" latinLnBrk="0" hangingPunct="1">
      <a:defRPr sz="1278" kern="1200">
        <a:solidFill>
          <a:schemeClr val="tx1"/>
        </a:solidFill>
        <a:latin typeface="+mn-lt"/>
        <a:ea typeface="+mn-ea"/>
        <a:cs typeface="+mn-cs"/>
      </a:defRPr>
    </a:lvl4pPr>
    <a:lvl5pPr marL="1950720" algn="l" defTabSz="975355" rtl="0" eaLnBrk="1" latinLnBrk="0" hangingPunct="1">
      <a:defRPr sz="1278" kern="1200">
        <a:solidFill>
          <a:schemeClr val="tx1"/>
        </a:solidFill>
        <a:latin typeface="+mn-lt"/>
        <a:ea typeface="+mn-ea"/>
        <a:cs typeface="+mn-cs"/>
      </a:defRPr>
    </a:lvl5pPr>
    <a:lvl6pPr marL="2438398" algn="l" defTabSz="975355" rtl="0" eaLnBrk="1" latinLnBrk="0" hangingPunct="1">
      <a:defRPr sz="1278" kern="1200">
        <a:solidFill>
          <a:schemeClr val="tx1"/>
        </a:solidFill>
        <a:latin typeface="+mn-lt"/>
        <a:ea typeface="+mn-ea"/>
        <a:cs typeface="+mn-cs"/>
      </a:defRPr>
    </a:lvl6pPr>
    <a:lvl7pPr marL="2926075" algn="l" defTabSz="975355" rtl="0" eaLnBrk="1" latinLnBrk="0" hangingPunct="1">
      <a:defRPr sz="1278" kern="1200">
        <a:solidFill>
          <a:schemeClr val="tx1"/>
        </a:solidFill>
        <a:latin typeface="+mn-lt"/>
        <a:ea typeface="+mn-ea"/>
        <a:cs typeface="+mn-cs"/>
      </a:defRPr>
    </a:lvl7pPr>
    <a:lvl8pPr marL="3413752" algn="l" defTabSz="975355" rtl="0" eaLnBrk="1" latinLnBrk="0" hangingPunct="1">
      <a:defRPr sz="1278" kern="1200">
        <a:solidFill>
          <a:schemeClr val="tx1"/>
        </a:solidFill>
        <a:latin typeface="+mn-lt"/>
        <a:ea typeface="+mn-ea"/>
        <a:cs typeface="+mn-cs"/>
      </a:defRPr>
    </a:lvl8pPr>
    <a:lvl9pPr marL="3901441" algn="l" defTabSz="975355" rtl="0" eaLnBrk="1" latinLnBrk="0" hangingPunct="1">
      <a:defRPr sz="127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1662760"/>
            <a:ext cx="34290000" cy="3537185"/>
          </a:xfrm>
        </p:spPr>
        <p:txBody>
          <a:bodyPr anchor="b"/>
          <a:lstStyle>
            <a:lvl1pPr algn="ctr">
              <a:defRPr sz="88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5336352"/>
            <a:ext cx="34290000" cy="2452981"/>
          </a:xfrm>
        </p:spPr>
        <p:txBody>
          <a:bodyPr/>
          <a:lstStyle>
            <a:lvl1pPr marL="0" indent="0" algn="ctr">
              <a:buNone/>
              <a:defRPr sz="3556"/>
            </a:lvl1pPr>
            <a:lvl2pPr marL="677342" indent="0" algn="ctr">
              <a:buNone/>
              <a:defRPr sz="2963"/>
            </a:lvl2pPr>
            <a:lvl3pPr marL="1354684" indent="0" algn="ctr">
              <a:buNone/>
              <a:defRPr sz="2667"/>
            </a:lvl3pPr>
            <a:lvl4pPr marL="2032025" indent="0" algn="ctr">
              <a:buNone/>
              <a:defRPr sz="2370"/>
            </a:lvl4pPr>
            <a:lvl5pPr marL="2709367" indent="0" algn="ctr">
              <a:buNone/>
              <a:defRPr sz="2370"/>
            </a:lvl5pPr>
            <a:lvl6pPr marL="3386709" indent="0" algn="ctr">
              <a:buNone/>
              <a:defRPr sz="2370"/>
            </a:lvl6pPr>
            <a:lvl7pPr marL="4064051" indent="0" algn="ctr">
              <a:buNone/>
              <a:defRPr sz="2370"/>
            </a:lvl7pPr>
            <a:lvl8pPr marL="4741393" indent="0" algn="ctr">
              <a:buNone/>
              <a:defRPr sz="2370"/>
            </a:lvl8pPr>
            <a:lvl9pPr marL="5418734" indent="0" algn="ctr">
              <a:buNone/>
              <a:defRPr sz="237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117B-1AB1-4DE0-A07F-4ACA89EBEDBA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1A3D-045C-4120-888D-2D499963B2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707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117B-1AB1-4DE0-A07F-4ACA89EBEDBA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1A3D-045C-4120-888D-2D499963B2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7797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718375" y="540926"/>
            <a:ext cx="9858375" cy="861013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0" y="540926"/>
            <a:ext cx="29003625" cy="861013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117B-1AB1-4DE0-A07F-4ACA89EBEDBA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1A3D-045C-4120-888D-2D499963B2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531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117B-1AB1-4DE0-A07F-4ACA89EBEDBA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1A3D-045C-4120-888D-2D499963B2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6059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38" y="2532946"/>
            <a:ext cx="39433500" cy="4226277"/>
          </a:xfrm>
        </p:spPr>
        <p:txBody>
          <a:bodyPr anchor="b"/>
          <a:lstStyle>
            <a:lvl1pPr>
              <a:defRPr sz="88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9438" y="6799205"/>
            <a:ext cx="39433500" cy="2222499"/>
          </a:xfrm>
        </p:spPr>
        <p:txBody>
          <a:bodyPr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677342" indent="0">
              <a:buNone/>
              <a:defRPr sz="2963">
                <a:solidFill>
                  <a:schemeClr val="tx1">
                    <a:tint val="75000"/>
                  </a:schemeClr>
                </a:solidFill>
              </a:defRPr>
            </a:lvl2pPr>
            <a:lvl3pPr marL="1354684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3pPr>
            <a:lvl4pPr marL="2032025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4pPr>
            <a:lvl5pPr marL="2709367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5pPr>
            <a:lvl6pPr marL="3386709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6pPr>
            <a:lvl7pPr marL="4064051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7pPr>
            <a:lvl8pPr marL="4741393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8pPr>
            <a:lvl9pPr marL="5418734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117B-1AB1-4DE0-A07F-4ACA89EBEDBA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1A3D-045C-4120-888D-2D499963B2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93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0" y="2704629"/>
            <a:ext cx="19431000" cy="644642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45750" y="2704629"/>
            <a:ext cx="19431000" cy="644642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117B-1AB1-4DE0-A07F-4ACA89EBEDBA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1A3D-045C-4120-888D-2D499963B2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676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5" y="540927"/>
            <a:ext cx="39433500" cy="196379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207" y="2490612"/>
            <a:ext cx="19341701" cy="1220610"/>
          </a:xfrm>
        </p:spPr>
        <p:txBody>
          <a:bodyPr anchor="b"/>
          <a:lstStyle>
            <a:lvl1pPr marL="0" indent="0">
              <a:buNone/>
              <a:defRPr sz="3556" b="1"/>
            </a:lvl1pPr>
            <a:lvl2pPr marL="677342" indent="0">
              <a:buNone/>
              <a:defRPr sz="2963" b="1"/>
            </a:lvl2pPr>
            <a:lvl3pPr marL="1354684" indent="0">
              <a:buNone/>
              <a:defRPr sz="2667" b="1"/>
            </a:lvl3pPr>
            <a:lvl4pPr marL="2032025" indent="0">
              <a:buNone/>
              <a:defRPr sz="2370" b="1"/>
            </a:lvl4pPr>
            <a:lvl5pPr marL="2709367" indent="0">
              <a:buNone/>
              <a:defRPr sz="2370" b="1"/>
            </a:lvl5pPr>
            <a:lvl6pPr marL="3386709" indent="0">
              <a:buNone/>
              <a:defRPr sz="2370" b="1"/>
            </a:lvl6pPr>
            <a:lvl7pPr marL="4064051" indent="0">
              <a:buNone/>
              <a:defRPr sz="2370" b="1"/>
            </a:lvl7pPr>
            <a:lvl8pPr marL="4741393" indent="0">
              <a:buNone/>
              <a:defRPr sz="2370" b="1"/>
            </a:lvl8pPr>
            <a:lvl9pPr marL="5418734" indent="0">
              <a:buNone/>
              <a:defRPr sz="237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9207" y="3711222"/>
            <a:ext cx="19341701" cy="545864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145750" y="2490612"/>
            <a:ext cx="19436955" cy="1220610"/>
          </a:xfrm>
        </p:spPr>
        <p:txBody>
          <a:bodyPr anchor="b"/>
          <a:lstStyle>
            <a:lvl1pPr marL="0" indent="0">
              <a:buNone/>
              <a:defRPr sz="3556" b="1"/>
            </a:lvl1pPr>
            <a:lvl2pPr marL="677342" indent="0">
              <a:buNone/>
              <a:defRPr sz="2963" b="1"/>
            </a:lvl2pPr>
            <a:lvl3pPr marL="1354684" indent="0">
              <a:buNone/>
              <a:defRPr sz="2667" b="1"/>
            </a:lvl3pPr>
            <a:lvl4pPr marL="2032025" indent="0">
              <a:buNone/>
              <a:defRPr sz="2370" b="1"/>
            </a:lvl4pPr>
            <a:lvl5pPr marL="2709367" indent="0">
              <a:buNone/>
              <a:defRPr sz="2370" b="1"/>
            </a:lvl5pPr>
            <a:lvl6pPr marL="3386709" indent="0">
              <a:buNone/>
              <a:defRPr sz="2370" b="1"/>
            </a:lvl6pPr>
            <a:lvl7pPr marL="4064051" indent="0">
              <a:buNone/>
              <a:defRPr sz="2370" b="1"/>
            </a:lvl7pPr>
            <a:lvl8pPr marL="4741393" indent="0">
              <a:buNone/>
              <a:defRPr sz="2370" b="1"/>
            </a:lvl8pPr>
            <a:lvl9pPr marL="5418734" indent="0">
              <a:buNone/>
              <a:defRPr sz="237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145750" y="3711222"/>
            <a:ext cx="19436955" cy="545864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117B-1AB1-4DE0-A07F-4ACA89EBEDBA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1A3D-045C-4120-888D-2D499963B2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802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117B-1AB1-4DE0-A07F-4ACA89EBEDBA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1A3D-045C-4120-888D-2D499963B2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606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117B-1AB1-4DE0-A07F-4ACA89EBEDBA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1A3D-045C-4120-888D-2D499963B2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776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333"/>
            <a:ext cx="14745889" cy="2370667"/>
          </a:xfrm>
        </p:spPr>
        <p:txBody>
          <a:bodyPr anchor="b"/>
          <a:lstStyle>
            <a:lvl1pPr>
              <a:defRPr sz="474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955" y="1462853"/>
            <a:ext cx="23145750" cy="7220185"/>
          </a:xfrm>
        </p:spPr>
        <p:txBody>
          <a:bodyPr/>
          <a:lstStyle>
            <a:lvl1pPr>
              <a:defRPr sz="4741"/>
            </a:lvl1pPr>
            <a:lvl2pPr>
              <a:defRPr sz="4148"/>
            </a:lvl2pPr>
            <a:lvl3pPr>
              <a:defRPr sz="3556"/>
            </a:lvl3pPr>
            <a:lvl4pPr>
              <a:defRPr sz="2963"/>
            </a:lvl4pPr>
            <a:lvl5pPr>
              <a:defRPr sz="2963"/>
            </a:lvl5pPr>
            <a:lvl6pPr>
              <a:defRPr sz="2963"/>
            </a:lvl6pPr>
            <a:lvl7pPr>
              <a:defRPr sz="2963"/>
            </a:lvl7pPr>
            <a:lvl8pPr>
              <a:defRPr sz="2963"/>
            </a:lvl8pPr>
            <a:lvl9pPr>
              <a:defRPr sz="296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8000"/>
            <a:ext cx="14745889" cy="5646797"/>
          </a:xfrm>
        </p:spPr>
        <p:txBody>
          <a:bodyPr/>
          <a:lstStyle>
            <a:lvl1pPr marL="0" indent="0">
              <a:buNone/>
              <a:defRPr sz="2370"/>
            </a:lvl1pPr>
            <a:lvl2pPr marL="677342" indent="0">
              <a:buNone/>
              <a:defRPr sz="2074"/>
            </a:lvl2pPr>
            <a:lvl3pPr marL="1354684" indent="0">
              <a:buNone/>
              <a:defRPr sz="1778"/>
            </a:lvl3pPr>
            <a:lvl4pPr marL="2032025" indent="0">
              <a:buNone/>
              <a:defRPr sz="1482"/>
            </a:lvl4pPr>
            <a:lvl5pPr marL="2709367" indent="0">
              <a:buNone/>
              <a:defRPr sz="1482"/>
            </a:lvl5pPr>
            <a:lvl6pPr marL="3386709" indent="0">
              <a:buNone/>
              <a:defRPr sz="1482"/>
            </a:lvl6pPr>
            <a:lvl7pPr marL="4064051" indent="0">
              <a:buNone/>
              <a:defRPr sz="1482"/>
            </a:lvl7pPr>
            <a:lvl8pPr marL="4741393" indent="0">
              <a:buNone/>
              <a:defRPr sz="1482"/>
            </a:lvl8pPr>
            <a:lvl9pPr marL="5418734" indent="0">
              <a:buNone/>
              <a:defRPr sz="148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117B-1AB1-4DE0-A07F-4ACA89EBEDBA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1A3D-045C-4120-888D-2D499963B2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982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333"/>
            <a:ext cx="14745889" cy="2370667"/>
          </a:xfrm>
        </p:spPr>
        <p:txBody>
          <a:bodyPr anchor="b"/>
          <a:lstStyle>
            <a:lvl1pPr>
              <a:defRPr sz="474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36955" y="1462853"/>
            <a:ext cx="23145750" cy="7220185"/>
          </a:xfrm>
        </p:spPr>
        <p:txBody>
          <a:bodyPr anchor="t"/>
          <a:lstStyle>
            <a:lvl1pPr marL="0" indent="0">
              <a:buNone/>
              <a:defRPr sz="4741"/>
            </a:lvl1pPr>
            <a:lvl2pPr marL="677342" indent="0">
              <a:buNone/>
              <a:defRPr sz="4148"/>
            </a:lvl2pPr>
            <a:lvl3pPr marL="1354684" indent="0">
              <a:buNone/>
              <a:defRPr sz="3556"/>
            </a:lvl3pPr>
            <a:lvl4pPr marL="2032025" indent="0">
              <a:buNone/>
              <a:defRPr sz="2963"/>
            </a:lvl4pPr>
            <a:lvl5pPr marL="2709367" indent="0">
              <a:buNone/>
              <a:defRPr sz="2963"/>
            </a:lvl5pPr>
            <a:lvl6pPr marL="3386709" indent="0">
              <a:buNone/>
              <a:defRPr sz="2963"/>
            </a:lvl6pPr>
            <a:lvl7pPr marL="4064051" indent="0">
              <a:buNone/>
              <a:defRPr sz="2963"/>
            </a:lvl7pPr>
            <a:lvl8pPr marL="4741393" indent="0">
              <a:buNone/>
              <a:defRPr sz="2963"/>
            </a:lvl8pPr>
            <a:lvl9pPr marL="5418734" indent="0">
              <a:buNone/>
              <a:defRPr sz="296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8000"/>
            <a:ext cx="14745889" cy="5646797"/>
          </a:xfrm>
        </p:spPr>
        <p:txBody>
          <a:bodyPr/>
          <a:lstStyle>
            <a:lvl1pPr marL="0" indent="0">
              <a:buNone/>
              <a:defRPr sz="2370"/>
            </a:lvl1pPr>
            <a:lvl2pPr marL="677342" indent="0">
              <a:buNone/>
              <a:defRPr sz="2074"/>
            </a:lvl2pPr>
            <a:lvl3pPr marL="1354684" indent="0">
              <a:buNone/>
              <a:defRPr sz="1778"/>
            </a:lvl3pPr>
            <a:lvl4pPr marL="2032025" indent="0">
              <a:buNone/>
              <a:defRPr sz="1482"/>
            </a:lvl4pPr>
            <a:lvl5pPr marL="2709367" indent="0">
              <a:buNone/>
              <a:defRPr sz="1482"/>
            </a:lvl5pPr>
            <a:lvl6pPr marL="3386709" indent="0">
              <a:buNone/>
              <a:defRPr sz="1482"/>
            </a:lvl6pPr>
            <a:lvl7pPr marL="4064051" indent="0">
              <a:buNone/>
              <a:defRPr sz="1482"/>
            </a:lvl7pPr>
            <a:lvl8pPr marL="4741393" indent="0">
              <a:buNone/>
              <a:defRPr sz="1482"/>
            </a:lvl8pPr>
            <a:lvl9pPr marL="5418734" indent="0">
              <a:buNone/>
              <a:defRPr sz="148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117B-1AB1-4DE0-A07F-4ACA89EBEDBA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1A3D-045C-4120-888D-2D499963B2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072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0" y="540927"/>
            <a:ext cx="39433500" cy="1963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0" y="2704629"/>
            <a:ext cx="39433500" cy="644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43250" y="9416816"/>
            <a:ext cx="10287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9117B-1AB1-4DE0-A07F-4ACA89EBEDBA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44750" y="9416816"/>
            <a:ext cx="154305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89750" y="9416816"/>
            <a:ext cx="10287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31A3D-045C-4120-888D-2D499963B23E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8" name="圖片 7" descr="一張含有 全景圖, 戶外, 天空, 大自然 的圖片&#10;&#10;AI 產生的內容可能不正確。">
            <a:extLst>
              <a:ext uri="{FF2B5EF4-FFF2-40B4-BE49-F238E27FC236}">
                <a16:creationId xmlns:a16="http://schemas.microsoft.com/office/drawing/2014/main" id="{E81C5307-1AC6-9FF7-4490-68C43DA59BF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45720000" cy="10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5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354684" rtl="0" eaLnBrk="1" latinLnBrk="0" hangingPunct="1">
        <a:lnSpc>
          <a:spcPct val="90000"/>
        </a:lnSpc>
        <a:spcBef>
          <a:spcPct val="0"/>
        </a:spcBef>
        <a:buNone/>
        <a:defRPr sz="65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671" indent="-338671" algn="l" defTabSz="1354684" rtl="0" eaLnBrk="1" latinLnBrk="0" hangingPunct="1">
        <a:lnSpc>
          <a:spcPct val="90000"/>
        </a:lnSpc>
        <a:spcBef>
          <a:spcPts val="1482"/>
        </a:spcBef>
        <a:buFont typeface="Arial" panose="020B0604020202020204" pitchFamily="34" charset="0"/>
        <a:buChar char="•"/>
        <a:defRPr sz="4148" kern="1200">
          <a:solidFill>
            <a:schemeClr val="tx1"/>
          </a:solidFill>
          <a:latin typeface="+mn-lt"/>
          <a:ea typeface="+mn-ea"/>
          <a:cs typeface="+mn-cs"/>
        </a:defRPr>
      </a:lvl1pPr>
      <a:lvl2pPr marL="1016013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2pPr>
      <a:lvl3pPr marL="1693355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3pPr>
      <a:lvl4pPr marL="2370696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3048038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725380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402722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5080064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757405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77342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354684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032025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09367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86709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064051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741393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418734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/>
        </p:nvSpPr>
        <p:spPr>
          <a:xfrm>
            <a:off x="35560010" y="1789549"/>
            <a:ext cx="10159989" cy="2044505"/>
          </a:xfrm>
          <a:prstGeom prst="rect">
            <a:avLst/>
          </a:prstGeom>
        </p:spPr>
        <p:txBody>
          <a:bodyPr vert="horz" lIns="1016000" tIns="508000" rIns="1016000" bIns="508000" rtlCol="0" anchor="b">
            <a:noAutofit/>
          </a:bodyPr>
          <a:lstStyle>
            <a:lvl1pPr algn="ctr" defTabSz="914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49211"/>
              </a:spcBef>
            </a:pPr>
            <a:r>
              <a:rPr lang="en-US" altLang="zh-HK" sz="5900" kern="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HEADLINE</a:t>
            </a:r>
            <a:br>
              <a:rPr lang="en-US" altLang="zh-HK" sz="5900" kern="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HK" sz="5900" kern="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HERE</a:t>
            </a:r>
            <a:endParaRPr lang="zh-HK" altLang="en-US" sz="5900" kern="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副標題 2"/>
          <p:cNvSpPr>
            <a:spLocks noGrp="1"/>
          </p:cNvSpPr>
          <p:nvPr/>
        </p:nvSpPr>
        <p:spPr>
          <a:xfrm>
            <a:off x="35560009" y="3032370"/>
            <a:ext cx="10159989" cy="1590594"/>
          </a:xfrm>
          <a:prstGeom prst="rect">
            <a:avLst/>
          </a:prstGeom>
        </p:spPr>
        <p:txBody>
          <a:bodyPr vert="horz" lIns="1016000" tIns="508000" rIns="1016000" bIns="508000" rtlCol="0">
            <a:noAutofit/>
          </a:bodyPr>
          <a:lstStyle>
            <a:lvl1pPr marL="0" indent="0" algn="ctr" defTabSz="9144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None/>
              <a:defRPr sz="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00"/>
              </a:lnSpc>
              <a:spcBef>
                <a:spcPts val="0"/>
              </a:spcBef>
            </a:pPr>
            <a:r>
              <a:rPr lang="en-US" altLang="zh-HK" sz="2700" kern="400" dirty="0">
                <a:latin typeface="Arial" panose="020B0604020202020204" pitchFamily="34" charset="0"/>
                <a:cs typeface="Arial" panose="020B0604020202020204" pitchFamily="34" charset="0"/>
              </a:rPr>
              <a:t>INSERT SUB-HEADING BANNER</a:t>
            </a:r>
            <a:br>
              <a:rPr lang="en-US" altLang="zh-HK" sz="2700" kern="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2700" kern="400" dirty="0">
                <a:latin typeface="Arial" panose="020B0604020202020204" pitchFamily="34" charset="0"/>
                <a:cs typeface="Arial" panose="020B0604020202020204" pitchFamily="34" charset="0"/>
              </a:rPr>
              <a:t>TITLE HERE OR EVENT DATE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15ABF61-6103-96A5-ACBD-5B443A41904E}"/>
              </a:ext>
            </a:extLst>
          </p:cNvPr>
          <p:cNvSpPr>
            <a:spLocks noGrp="1"/>
          </p:cNvSpPr>
          <p:nvPr/>
        </p:nvSpPr>
        <p:spPr>
          <a:xfrm>
            <a:off x="8041557" y="2849320"/>
            <a:ext cx="19462486" cy="2044505"/>
          </a:xfrm>
          <a:prstGeom prst="rect">
            <a:avLst/>
          </a:prstGeom>
        </p:spPr>
        <p:txBody>
          <a:bodyPr vert="horz" lIns="1016000" tIns="508000" rIns="1016000" bIns="508000" rtlCol="0" anchor="ctr">
            <a:noAutofit/>
          </a:bodyPr>
          <a:lstStyle>
            <a:lvl1pPr algn="ctr" defTabSz="914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"/>
              </a:lnSpc>
              <a:spcBef>
                <a:spcPts val="0"/>
              </a:spcBef>
            </a:pPr>
            <a:r>
              <a:rPr lang="en-US" altLang="zh-HK" sz="8500" kern="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HEADLINE TEXT HERE</a:t>
            </a:r>
            <a:endParaRPr lang="zh-HK" altLang="en-US" sz="8500" kern="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FFAC453F-1F03-B58B-34B4-5B0749934008}"/>
              </a:ext>
            </a:extLst>
          </p:cNvPr>
          <p:cNvSpPr>
            <a:spLocks noGrp="1"/>
          </p:cNvSpPr>
          <p:nvPr/>
        </p:nvSpPr>
        <p:spPr>
          <a:xfrm>
            <a:off x="8041557" y="3911173"/>
            <a:ext cx="19462486" cy="850161"/>
          </a:xfrm>
          <a:prstGeom prst="rect">
            <a:avLst/>
          </a:prstGeom>
        </p:spPr>
        <p:txBody>
          <a:bodyPr vert="horz" lIns="1016000" tIns="508000" rIns="1016000" bIns="508000" rtlCol="0" anchor="ctr">
            <a:noAutofit/>
          </a:bodyPr>
          <a:lstStyle>
            <a:lvl1pPr marL="0" indent="0" algn="ctr" defTabSz="9144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None/>
              <a:defRPr sz="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800"/>
              </a:lnSpc>
              <a:spcBef>
                <a:spcPts val="0"/>
              </a:spcBef>
            </a:pPr>
            <a:r>
              <a:rPr lang="en-US" altLang="zh-HK" sz="3300" kern="400" dirty="0"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 OR EVENT DATE</a:t>
            </a:r>
          </a:p>
        </p:txBody>
      </p:sp>
    </p:spTree>
    <p:extLst>
      <p:ext uri="{BB962C8B-B14F-4D97-AF65-F5344CB8AC3E}">
        <p14:creationId xmlns:p14="http://schemas.microsoft.com/office/powerpoint/2010/main" val="444012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主題">
  <a:themeElements>
    <a:clrScheme name="Office 2013 - 2022 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</TotalTime>
  <Words>26</Words>
  <Application>Microsoft Office PowerPoint</Application>
  <PresentationFormat>自訂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2013 - 2022 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13</cp:revision>
  <dcterms:created xsi:type="dcterms:W3CDTF">2021-09-29T09:51:54Z</dcterms:created>
  <dcterms:modified xsi:type="dcterms:W3CDTF">2025-09-03T04:04:37Z</dcterms:modified>
</cp:coreProperties>
</file>