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</p:sldIdLst>
  <p:sldSz cx="22320250" cy="10439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031" y="1708486"/>
            <a:ext cx="1674018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031" y="5483102"/>
            <a:ext cx="16740188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B2C7EA86-0E95-7523-F4C3-105516FC6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10" y="766664"/>
            <a:ext cx="2963045" cy="9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673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72929" y="555801"/>
            <a:ext cx="4812804" cy="884690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17" y="555801"/>
            <a:ext cx="14159409" cy="884690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950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89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92" y="2602602"/>
            <a:ext cx="19251216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92" y="6986183"/>
            <a:ext cx="19251216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>
                    <a:tint val="75000"/>
                  </a:schemeClr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18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517" y="2779007"/>
            <a:ext cx="9486106" cy="66237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9627" y="2779007"/>
            <a:ext cx="9486106" cy="66237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777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4" y="555802"/>
            <a:ext cx="19251216" cy="20178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7425" y="2559104"/>
            <a:ext cx="9442511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425" y="3813281"/>
            <a:ext cx="9442511" cy="56087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99627" y="2559104"/>
            <a:ext cx="948901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99627" y="3813281"/>
            <a:ext cx="9489013" cy="56087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435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33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01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5" y="695960"/>
            <a:ext cx="7198861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13" y="1503081"/>
            <a:ext cx="11299627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25" y="3131820"/>
            <a:ext cx="7198861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45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5" y="695960"/>
            <a:ext cx="7198861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89013" y="1503081"/>
            <a:ext cx="11299627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25" y="3131820"/>
            <a:ext cx="7198861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852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517" y="555802"/>
            <a:ext cx="19251216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517" y="2779007"/>
            <a:ext cx="19251216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451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3583" y="9675778"/>
            <a:ext cx="753308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6367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 descr="一張含有 鮮豔, 圖形, 螢幕擷取畫面, 紫蘿蘭 的圖片&#10;&#10;AI 產生的內容可能不正確。">
            <a:extLst>
              <a:ext uri="{FF2B5EF4-FFF2-40B4-BE49-F238E27FC236}">
                <a16:creationId xmlns:a16="http://schemas.microsoft.com/office/drawing/2014/main" id="{84F6D580-62DC-6642-34EE-FACB2476CB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5299"/>
            <a:ext cx="22320250" cy="104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5825"/>
            <a:ext cx="22320250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682"/>
              </a:spcBef>
            </a:pPr>
            <a:r>
              <a:rPr lang="en-US" altLang="zh-HK" sz="7400" b="1" spc="4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7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116931"/>
            <a:ext cx="224245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142</TotalTime>
  <Words>12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19</cp:revision>
  <dcterms:created xsi:type="dcterms:W3CDTF">2021-04-15T04:34:58Z</dcterms:created>
  <dcterms:modified xsi:type="dcterms:W3CDTF">2025-12-22T09:00:22Z</dcterms:modified>
</cp:coreProperties>
</file>