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</p:sldIdLst>
  <p:sldSz cx="22320250" cy="10439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55" d="100"/>
          <a:sy n="55" d="100"/>
        </p:scale>
        <p:origin x="94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0031" y="1708486"/>
            <a:ext cx="16740188" cy="3634458"/>
          </a:xfrm>
        </p:spPr>
        <p:txBody>
          <a:bodyPr anchor="b"/>
          <a:lstStyle>
            <a:lvl1pPr algn="ctr">
              <a:defRPr sz="913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0031" y="5483102"/>
            <a:ext cx="16740188" cy="2520438"/>
          </a:xfrm>
        </p:spPr>
        <p:txBody>
          <a:bodyPr/>
          <a:lstStyle>
            <a:lvl1pPr marL="0" indent="0" algn="ctr">
              <a:buNone/>
              <a:defRPr sz="3653"/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0" name="圖形 9">
            <a:extLst>
              <a:ext uri="{FF2B5EF4-FFF2-40B4-BE49-F238E27FC236}">
                <a16:creationId xmlns:a16="http://schemas.microsoft.com/office/drawing/2014/main" id="{B2C7EA86-0E95-7523-F4C3-105516FC6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10" y="766664"/>
            <a:ext cx="2963045" cy="9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673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72929" y="555801"/>
            <a:ext cx="4812804" cy="884690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17" y="555801"/>
            <a:ext cx="14159409" cy="884690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950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89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92" y="2602602"/>
            <a:ext cx="19251216" cy="4342500"/>
          </a:xfrm>
        </p:spPr>
        <p:txBody>
          <a:bodyPr anchor="b"/>
          <a:lstStyle>
            <a:lvl1pPr>
              <a:defRPr sz="913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92" y="6986183"/>
            <a:ext cx="19251216" cy="2283618"/>
          </a:xfrm>
        </p:spPr>
        <p:txBody>
          <a:bodyPr/>
          <a:lstStyle>
            <a:lvl1pPr marL="0" indent="0">
              <a:buNone/>
              <a:defRPr sz="3653">
                <a:solidFill>
                  <a:schemeClr val="tx1">
                    <a:tint val="75000"/>
                  </a:schemeClr>
                </a:solidFill>
              </a:defRPr>
            </a:lvl1pPr>
            <a:lvl2pPr marL="69595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188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517" y="2779007"/>
            <a:ext cx="9486106" cy="66237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9627" y="2779007"/>
            <a:ext cx="9486106" cy="662370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777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24" y="555802"/>
            <a:ext cx="19251216" cy="201780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7425" y="2559104"/>
            <a:ext cx="9442511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7425" y="3813281"/>
            <a:ext cx="9442511" cy="56087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99627" y="2559104"/>
            <a:ext cx="9489013" cy="1254177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99627" y="3813281"/>
            <a:ext cx="9489013" cy="56087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435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33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010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25" y="695960"/>
            <a:ext cx="7198861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13" y="1503081"/>
            <a:ext cx="11299627" cy="7418740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7425" y="3131820"/>
            <a:ext cx="7198861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45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25" y="695960"/>
            <a:ext cx="7198861" cy="2435860"/>
          </a:xfrm>
        </p:spPr>
        <p:txBody>
          <a:bodyPr anchor="b"/>
          <a:lstStyle>
            <a:lvl1pPr>
              <a:defRPr sz="487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89013" y="1503081"/>
            <a:ext cx="11299627" cy="7418740"/>
          </a:xfrm>
        </p:spPr>
        <p:txBody>
          <a:bodyPr anchor="t"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7425" y="3131820"/>
            <a:ext cx="7198861" cy="5802084"/>
          </a:xfrm>
        </p:spPr>
        <p:txBody>
          <a:bodyPr/>
          <a:lstStyle>
            <a:lvl1pPr marL="0" indent="0">
              <a:buNone/>
              <a:defRPr sz="2436"/>
            </a:lvl1pPr>
            <a:lvl2pPr marL="695950" indent="0">
              <a:buNone/>
              <a:defRPr sz="2131"/>
            </a:lvl2pPr>
            <a:lvl3pPr marL="1391900" indent="0">
              <a:buNone/>
              <a:defRPr sz="1827"/>
            </a:lvl3pPr>
            <a:lvl4pPr marL="2087850" indent="0">
              <a:buNone/>
              <a:defRPr sz="1522"/>
            </a:lvl4pPr>
            <a:lvl5pPr marL="2783799" indent="0">
              <a:buNone/>
              <a:defRPr sz="1522"/>
            </a:lvl5pPr>
            <a:lvl6pPr marL="3479749" indent="0">
              <a:buNone/>
              <a:defRPr sz="1522"/>
            </a:lvl6pPr>
            <a:lvl7pPr marL="4175699" indent="0">
              <a:buNone/>
              <a:defRPr sz="1522"/>
            </a:lvl7pPr>
            <a:lvl8pPr marL="4871649" indent="0">
              <a:buNone/>
              <a:defRPr sz="1522"/>
            </a:lvl8pPr>
            <a:lvl9pPr marL="5567599" indent="0">
              <a:buNone/>
              <a:defRPr sz="152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852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517" y="555802"/>
            <a:ext cx="19251216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517" y="2779007"/>
            <a:ext cx="19251216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4517" y="9675778"/>
            <a:ext cx="502205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3AE9-9212-4D17-8475-E6CA9C073655}" type="datetimeFigureOut">
              <a:rPr lang="zh-HK" altLang="en-US" smtClean="0"/>
              <a:t>22/12/2025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3583" y="9675778"/>
            <a:ext cx="7533084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63677" y="9675778"/>
            <a:ext cx="5022056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8776-48BD-4334-8FBA-9BCC1D3D3DE6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1" name="圖片 10" descr="一張含有 水, 藍色, 淺粉藍, 向量圖形 的圖片&#10;&#10;AI 產生的內容可能不正確。">
            <a:extLst>
              <a:ext uri="{FF2B5EF4-FFF2-40B4-BE49-F238E27FC236}">
                <a16:creationId xmlns:a16="http://schemas.microsoft.com/office/drawing/2014/main" id="{014FF65F-F8B3-82CE-3AF9-629C0D3E8B9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2386914" cy="10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885825"/>
            <a:ext cx="22320250" cy="12311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682"/>
              </a:spcBef>
            </a:pPr>
            <a:r>
              <a:rPr lang="en-US" altLang="zh-HK" sz="7400" b="1" spc="4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7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116931"/>
            <a:ext cx="224245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HK"/>
            </a:defPPr>
            <a:lvl1pPr marL="0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38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075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613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0151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689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226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2764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0302" algn="l" defTabSz="1015075" rtl="0" eaLnBrk="1" latinLnBrk="0" hangingPunct="1"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HK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 </a:t>
            </a:r>
            <a:endParaRPr lang="zh-HK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137</TotalTime>
  <Words>12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18</cp:revision>
  <dcterms:created xsi:type="dcterms:W3CDTF">2021-04-15T04:34:58Z</dcterms:created>
  <dcterms:modified xsi:type="dcterms:W3CDTF">2025-12-22T08:53:10Z</dcterms:modified>
</cp:coreProperties>
</file>