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handoutMasterIdLst>
    <p:handoutMasterId r:id="rId3"/>
  </p:handoutMasterIdLst>
  <p:sldIdLst>
    <p:sldId id="256" r:id="rId2"/>
  </p:sldIdLst>
  <p:sldSz cx="22320250" cy="10439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812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7" d="100"/>
          <a:sy n="57" d="100"/>
        </p:scale>
        <p:origin x="79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26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85C4927-989F-2D83-9458-F5D48544CF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C0F366-E56E-C408-1A22-8FA07DA704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31DDA-B44F-42EE-831C-89FAC421259A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9635295-8D8A-1A76-5964-05C745FB18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09EF9A6-716B-D40E-AFB0-87D2804CEB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C1CE-7EEB-484C-9BBE-B3B660D44BC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4715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031" y="1708486"/>
            <a:ext cx="1674018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031" y="5483102"/>
            <a:ext cx="16740188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B2C7EA86-0E95-7523-F4C3-105516FC6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10" y="766664"/>
            <a:ext cx="2963045" cy="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67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72929" y="555801"/>
            <a:ext cx="4812804" cy="884690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17" y="555801"/>
            <a:ext cx="14159409" cy="884690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95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89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92" y="2602602"/>
            <a:ext cx="19251216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92" y="6986183"/>
            <a:ext cx="19251216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18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51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962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77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4" y="555802"/>
            <a:ext cx="19251216" cy="20178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7425" y="2559104"/>
            <a:ext cx="9442511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425" y="3813281"/>
            <a:ext cx="9442511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99627" y="2559104"/>
            <a:ext cx="948901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99627" y="3813281"/>
            <a:ext cx="9489013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435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33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01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13" y="1503081"/>
            <a:ext cx="11299627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5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89013" y="1503081"/>
            <a:ext cx="11299627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852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517" y="555802"/>
            <a:ext cx="1925121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517" y="2779007"/>
            <a:ext cx="1925121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451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3583" y="9675778"/>
            <a:ext cx="753308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6367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" name="圖片 9" descr="一張含有 光線, 藝術, 設計 的圖片&#10;&#10;AI 產生的內容可能不正確。">
            <a:extLst>
              <a:ext uri="{FF2B5EF4-FFF2-40B4-BE49-F238E27FC236}">
                <a16:creationId xmlns:a16="http://schemas.microsoft.com/office/drawing/2014/main" id="{136B7C04-4BDB-656E-FFB6-0F4CD743567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5299"/>
            <a:ext cx="22320250" cy="104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5825"/>
            <a:ext cx="22320250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682"/>
              </a:spcBef>
            </a:pPr>
            <a:r>
              <a:rPr lang="en-US" altLang="zh-HK" sz="7400" b="1" spc="41" dirty="0">
                <a:solidFill>
                  <a:srgbClr val="A58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7400" b="1" dirty="0">
              <a:solidFill>
                <a:srgbClr val="A581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116931"/>
            <a:ext cx="224245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142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21</cp:revision>
  <dcterms:created xsi:type="dcterms:W3CDTF">2021-04-15T04:34:58Z</dcterms:created>
  <dcterms:modified xsi:type="dcterms:W3CDTF">2025-12-22T09:17:20Z</dcterms:modified>
</cp:coreProperties>
</file>