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</p:sldIdLst>
  <p:sldSz cx="22320250" cy="10439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987"/>
    <a:srgbClr val="A581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5" d="100"/>
          <a:sy n="55" d="100"/>
        </p:scale>
        <p:origin x="94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031" y="1708486"/>
            <a:ext cx="1674018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031" y="5483102"/>
            <a:ext cx="16740188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355" name="群組 354">
            <a:extLst>
              <a:ext uri="{FF2B5EF4-FFF2-40B4-BE49-F238E27FC236}">
                <a16:creationId xmlns:a16="http://schemas.microsoft.com/office/drawing/2014/main" id="{BFAF5B65-B325-87B4-145F-4096C28BF9B7}"/>
              </a:ext>
            </a:extLst>
          </p:cNvPr>
          <p:cNvGrpSpPr/>
          <p:nvPr userDrawn="1"/>
        </p:nvGrpSpPr>
        <p:grpSpPr>
          <a:xfrm>
            <a:off x="950609" y="766664"/>
            <a:ext cx="2943299" cy="941822"/>
            <a:chOff x="2110109" y="1943024"/>
            <a:chExt cx="8009598" cy="2562980"/>
          </a:xfrm>
        </p:grpSpPr>
        <p:grpSp>
          <p:nvGrpSpPr>
            <p:cNvPr id="356" name="群組 355">
              <a:extLst>
                <a:ext uri="{FF2B5EF4-FFF2-40B4-BE49-F238E27FC236}">
                  <a16:creationId xmlns:a16="http://schemas.microsoft.com/office/drawing/2014/main" id="{09B8A727-C8BD-0C44-C6E4-EDEEE0E33170}"/>
                </a:ext>
              </a:extLst>
            </p:cNvPr>
            <p:cNvGrpSpPr/>
            <p:nvPr userDrawn="1"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411" name="AutoShape 48">
                <a:extLst>
                  <a:ext uri="{FF2B5EF4-FFF2-40B4-BE49-F238E27FC236}">
                    <a16:creationId xmlns:a16="http://schemas.microsoft.com/office/drawing/2014/main" id="{95971A25-72AC-966B-87C1-88B78D3AD39B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2" name="Freeform 50">
                <a:extLst>
                  <a:ext uri="{FF2B5EF4-FFF2-40B4-BE49-F238E27FC236}">
                    <a16:creationId xmlns:a16="http://schemas.microsoft.com/office/drawing/2014/main" id="{E306867C-1D31-4325-032E-7ECA754B31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3" name="Freeform 51">
                <a:extLst>
                  <a:ext uri="{FF2B5EF4-FFF2-40B4-BE49-F238E27FC236}">
                    <a16:creationId xmlns:a16="http://schemas.microsoft.com/office/drawing/2014/main" id="{765A9A36-5841-823F-5D50-F4294EFBCD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4" name="Freeform 52">
                <a:extLst>
                  <a:ext uri="{FF2B5EF4-FFF2-40B4-BE49-F238E27FC236}">
                    <a16:creationId xmlns:a16="http://schemas.microsoft.com/office/drawing/2014/main" id="{D9D16C4A-DF54-1C46-07AB-EE18CBCB51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5" name="Freeform 53">
                <a:extLst>
                  <a:ext uri="{FF2B5EF4-FFF2-40B4-BE49-F238E27FC236}">
                    <a16:creationId xmlns:a16="http://schemas.microsoft.com/office/drawing/2014/main" id="{DBE9B33B-AFC2-C33B-ECD0-C7FDDFAE11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6" name="Freeform 54">
                <a:extLst>
                  <a:ext uri="{FF2B5EF4-FFF2-40B4-BE49-F238E27FC236}">
                    <a16:creationId xmlns:a16="http://schemas.microsoft.com/office/drawing/2014/main" id="{069F2D3F-DCF7-4157-709E-614CA0A60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7" name="Freeform 55">
                <a:extLst>
                  <a:ext uri="{FF2B5EF4-FFF2-40B4-BE49-F238E27FC236}">
                    <a16:creationId xmlns:a16="http://schemas.microsoft.com/office/drawing/2014/main" id="{E6D6BE3F-3890-F3FA-C6D0-62291DEAC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8" name="Freeform 56">
                <a:extLst>
                  <a:ext uri="{FF2B5EF4-FFF2-40B4-BE49-F238E27FC236}">
                    <a16:creationId xmlns:a16="http://schemas.microsoft.com/office/drawing/2014/main" id="{1851D419-93FF-6783-E8DC-6EAF8B3EE5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19" name="Freeform 57">
                <a:extLst>
                  <a:ext uri="{FF2B5EF4-FFF2-40B4-BE49-F238E27FC236}">
                    <a16:creationId xmlns:a16="http://schemas.microsoft.com/office/drawing/2014/main" id="{380F68D5-6646-98C0-17C4-C3C36FDF6A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20" name="Freeform 58">
                <a:extLst>
                  <a:ext uri="{FF2B5EF4-FFF2-40B4-BE49-F238E27FC236}">
                    <a16:creationId xmlns:a16="http://schemas.microsoft.com/office/drawing/2014/main" id="{EAFBAFDC-0A4D-E3D9-808A-2E2762F28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21" name="Freeform 59">
                <a:extLst>
                  <a:ext uri="{FF2B5EF4-FFF2-40B4-BE49-F238E27FC236}">
                    <a16:creationId xmlns:a16="http://schemas.microsoft.com/office/drawing/2014/main" id="{2C8180CB-B589-6F7E-11B4-F80710C51F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22" name="Freeform 60">
                <a:extLst>
                  <a:ext uri="{FF2B5EF4-FFF2-40B4-BE49-F238E27FC236}">
                    <a16:creationId xmlns:a16="http://schemas.microsoft.com/office/drawing/2014/main" id="{104B8050-8A56-7B63-5CDB-32A0512BD8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  <p:sp>
            <p:nvSpPr>
              <p:cNvPr id="423" name="Freeform 61">
                <a:extLst>
                  <a:ext uri="{FF2B5EF4-FFF2-40B4-BE49-F238E27FC236}">
                    <a16:creationId xmlns:a16="http://schemas.microsoft.com/office/drawing/2014/main" id="{81A9DF2A-32E4-0718-691B-46BFA8C7A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altLang="en-US"/>
              </a:p>
            </p:txBody>
          </p:sp>
        </p:grpSp>
        <p:grpSp>
          <p:nvGrpSpPr>
            <p:cNvPr id="357" name="Group 182">
              <a:extLst>
                <a:ext uri="{FF2B5EF4-FFF2-40B4-BE49-F238E27FC236}">
                  <a16:creationId xmlns:a16="http://schemas.microsoft.com/office/drawing/2014/main" id="{6201FCA4-EC84-799F-F2E5-FB386416A8FA}"/>
                </a:ext>
              </a:extLst>
            </p:cNvPr>
            <p:cNvGrpSpPr/>
            <p:nvPr userDrawn="1"/>
          </p:nvGrpSpPr>
          <p:grpSpPr>
            <a:xfrm>
              <a:off x="4046889" y="2746058"/>
              <a:ext cx="6072818" cy="1759946"/>
              <a:chOff x="2303346" y="1327780"/>
              <a:chExt cx="3036409" cy="879973"/>
            </a:xfrm>
            <a:solidFill>
              <a:srgbClr val="003366"/>
            </a:solidFill>
          </p:grpSpPr>
          <p:grpSp>
            <p:nvGrpSpPr>
              <p:cNvPr id="365" name="Group 123">
                <a:extLst>
                  <a:ext uri="{FF2B5EF4-FFF2-40B4-BE49-F238E27FC236}">
                    <a16:creationId xmlns:a16="http://schemas.microsoft.com/office/drawing/2014/main" id="{A2D6DBF9-97EB-64A9-46AF-7B960A159BC2}"/>
                  </a:ext>
                </a:extLst>
              </p:cNvPr>
              <p:cNvGrpSpPr/>
              <p:nvPr userDrawn="1"/>
            </p:nvGrpSpPr>
            <p:grpSpPr>
              <a:xfrm>
                <a:off x="2303347" y="1327780"/>
                <a:ext cx="2300933" cy="221856"/>
                <a:chOff x="1751656" y="5034001"/>
                <a:chExt cx="3335953" cy="321654"/>
              </a:xfrm>
              <a:grpFill/>
            </p:grpSpPr>
            <p:sp>
              <p:nvSpPr>
                <p:cNvPr id="400" name="TextBox 165">
                  <a:extLst>
                    <a:ext uri="{FF2B5EF4-FFF2-40B4-BE49-F238E27FC236}">
                      <a16:creationId xmlns:a16="http://schemas.microsoft.com/office/drawing/2014/main" id="{78EBE7AF-2E3E-11EE-D03E-278CBD3DB53C}"/>
                    </a:ext>
                  </a:extLst>
                </p:cNvPr>
                <p:cNvSpPr txBox="1"/>
                <p:nvPr userDrawn="1"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1" name="TextBox 166">
                  <a:extLst>
                    <a:ext uri="{FF2B5EF4-FFF2-40B4-BE49-F238E27FC236}">
                      <a16:creationId xmlns:a16="http://schemas.microsoft.com/office/drawing/2014/main" id="{931A34C3-3547-7997-38B0-EEB5D7E77B16}"/>
                    </a:ext>
                  </a:extLst>
                </p:cNvPr>
                <p:cNvSpPr txBox="1"/>
                <p:nvPr userDrawn="1"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2" name="TextBox 167">
                  <a:extLst>
                    <a:ext uri="{FF2B5EF4-FFF2-40B4-BE49-F238E27FC236}">
                      <a16:creationId xmlns:a16="http://schemas.microsoft.com/office/drawing/2014/main" id="{91AE89CC-CACE-D21B-22D0-964FC9707B70}"/>
                    </a:ext>
                  </a:extLst>
                </p:cNvPr>
                <p:cNvSpPr txBox="1"/>
                <p:nvPr userDrawn="1"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3" name="TextBox 168">
                  <a:extLst>
                    <a:ext uri="{FF2B5EF4-FFF2-40B4-BE49-F238E27FC236}">
                      <a16:creationId xmlns:a16="http://schemas.microsoft.com/office/drawing/2014/main" id="{437C4D1E-EED6-B2CC-85FA-A7328463235D}"/>
                    </a:ext>
                  </a:extLst>
                </p:cNvPr>
                <p:cNvSpPr txBox="1"/>
                <p:nvPr userDrawn="1"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4" name="TextBox 169">
                  <a:extLst>
                    <a:ext uri="{FF2B5EF4-FFF2-40B4-BE49-F238E27FC236}">
                      <a16:creationId xmlns:a16="http://schemas.microsoft.com/office/drawing/2014/main" id="{226D7F97-111E-C0CA-8D0E-3C922F6A00CD}"/>
                    </a:ext>
                  </a:extLst>
                </p:cNvPr>
                <p:cNvSpPr txBox="1"/>
                <p:nvPr userDrawn="1"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5" name="TextBox 170">
                  <a:extLst>
                    <a:ext uri="{FF2B5EF4-FFF2-40B4-BE49-F238E27FC236}">
                      <a16:creationId xmlns:a16="http://schemas.microsoft.com/office/drawing/2014/main" id="{D2E9B9BC-F816-139E-3F6A-7B175BDD054E}"/>
                    </a:ext>
                  </a:extLst>
                </p:cNvPr>
                <p:cNvSpPr txBox="1"/>
                <p:nvPr userDrawn="1"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6" name="TextBox 171">
                  <a:extLst>
                    <a:ext uri="{FF2B5EF4-FFF2-40B4-BE49-F238E27FC236}">
                      <a16:creationId xmlns:a16="http://schemas.microsoft.com/office/drawing/2014/main" id="{47B0C368-8211-FF57-5869-C8C828A2BDC0}"/>
                    </a:ext>
                  </a:extLst>
                </p:cNvPr>
                <p:cNvSpPr txBox="1"/>
                <p:nvPr userDrawn="1"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7" name="TextBox 172">
                  <a:extLst>
                    <a:ext uri="{FF2B5EF4-FFF2-40B4-BE49-F238E27FC236}">
                      <a16:creationId xmlns:a16="http://schemas.microsoft.com/office/drawing/2014/main" id="{45E6CFEE-296D-2756-43EF-37172650E1DD}"/>
                    </a:ext>
                  </a:extLst>
                </p:cNvPr>
                <p:cNvSpPr txBox="1"/>
                <p:nvPr userDrawn="1"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8" name="TextBox 173">
                  <a:extLst>
                    <a:ext uri="{FF2B5EF4-FFF2-40B4-BE49-F238E27FC236}">
                      <a16:creationId xmlns:a16="http://schemas.microsoft.com/office/drawing/2014/main" id="{4E7C154F-618F-3E94-FD23-A11C99AD00F7}"/>
                    </a:ext>
                  </a:extLst>
                </p:cNvPr>
                <p:cNvSpPr txBox="1"/>
                <p:nvPr userDrawn="1"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9" name="TextBox 174">
                  <a:extLst>
                    <a:ext uri="{FF2B5EF4-FFF2-40B4-BE49-F238E27FC236}">
                      <a16:creationId xmlns:a16="http://schemas.microsoft.com/office/drawing/2014/main" id="{68438E18-6B76-72C9-DF84-E0452718787E}"/>
                    </a:ext>
                  </a:extLst>
                </p:cNvPr>
                <p:cNvSpPr txBox="1"/>
                <p:nvPr userDrawn="1"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0" name="TextBox 175">
                  <a:extLst>
                    <a:ext uri="{FF2B5EF4-FFF2-40B4-BE49-F238E27FC236}">
                      <a16:creationId xmlns:a16="http://schemas.microsoft.com/office/drawing/2014/main" id="{9702BD52-D178-5522-B026-33578F066E04}"/>
                    </a:ext>
                  </a:extLst>
                </p:cNvPr>
                <p:cNvSpPr txBox="1"/>
                <p:nvPr userDrawn="1"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366" name="Group 124">
                <a:extLst>
                  <a:ext uri="{FF2B5EF4-FFF2-40B4-BE49-F238E27FC236}">
                    <a16:creationId xmlns:a16="http://schemas.microsoft.com/office/drawing/2014/main" id="{B878CCDE-7327-83C9-6ADB-A27A14298CA0}"/>
                  </a:ext>
                </a:extLst>
              </p:cNvPr>
              <p:cNvGrpSpPr/>
              <p:nvPr userDrawn="1"/>
            </p:nvGrpSpPr>
            <p:grpSpPr>
              <a:xfrm>
                <a:off x="2303347" y="1984814"/>
                <a:ext cx="2487337" cy="222939"/>
                <a:chOff x="1751656" y="5986588"/>
                <a:chExt cx="3606206" cy="323223"/>
              </a:xfrm>
              <a:grpFill/>
            </p:grpSpPr>
            <p:sp>
              <p:nvSpPr>
                <p:cNvPr id="387" name="TextBox 152">
                  <a:extLst>
                    <a:ext uri="{FF2B5EF4-FFF2-40B4-BE49-F238E27FC236}">
                      <a16:creationId xmlns:a16="http://schemas.microsoft.com/office/drawing/2014/main" id="{431BD6B3-7334-2701-5661-2F1CCE43BE00}"/>
                    </a:ext>
                  </a:extLst>
                </p:cNvPr>
                <p:cNvSpPr txBox="1"/>
                <p:nvPr userDrawn="1"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8" name="TextBox 153">
                  <a:extLst>
                    <a:ext uri="{FF2B5EF4-FFF2-40B4-BE49-F238E27FC236}">
                      <a16:creationId xmlns:a16="http://schemas.microsoft.com/office/drawing/2014/main" id="{9B6C8717-54F7-A18F-734C-0E31299C1482}"/>
                    </a:ext>
                  </a:extLst>
                </p:cNvPr>
                <p:cNvSpPr txBox="1"/>
                <p:nvPr userDrawn="1"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9" name="TextBox 154">
                  <a:extLst>
                    <a:ext uri="{FF2B5EF4-FFF2-40B4-BE49-F238E27FC236}">
                      <a16:creationId xmlns:a16="http://schemas.microsoft.com/office/drawing/2014/main" id="{51C2A0B1-764F-461B-A057-9CCD0CDA12F9}"/>
                    </a:ext>
                  </a:extLst>
                </p:cNvPr>
                <p:cNvSpPr txBox="1"/>
                <p:nvPr userDrawn="1"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0" name="TextBox 155">
                  <a:extLst>
                    <a:ext uri="{FF2B5EF4-FFF2-40B4-BE49-F238E27FC236}">
                      <a16:creationId xmlns:a16="http://schemas.microsoft.com/office/drawing/2014/main" id="{F3785E5B-5F1D-4219-5329-C4DE8B91BE1D}"/>
                    </a:ext>
                  </a:extLst>
                </p:cNvPr>
                <p:cNvSpPr txBox="1"/>
                <p:nvPr userDrawn="1"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1" name="TextBox 156">
                  <a:extLst>
                    <a:ext uri="{FF2B5EF4-FFF2-40B4-BE49-F238E27FC236}">
                      <a16:creationId xmlns:a16="http://schemas.microsoft.com/office/drawing/2014/main" id="{99CFA7B9-CD46-BE39-9A57-0C4B9B9B3F3F}"/>
                    </a:ext>
                  </a:extLst>
                </p:cNvPr>
                <p:cNvSpPr txBox="1"/>
                <p:nvPr userDrawn="1"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2" name="TextBox 157">
                  <a:extLst>
                    <a:ext uri="{FF2B5EF4-FFF2-40B4-BE49-F238E27FC236}">
                      <a16:creationId xmlns:a16="http://schemas.microsoft.com/office/drawing/2014/main" id="{0CDC6551-10A4-A94A-F339-12E687EED2FE}"/>
                    </a:ext>
                  </a:extLst>
                </p:cNvPr>
                <p:cNvSpPr txBox="1"/>
                <p:nvPr userDrawn="1"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3" name="TextBox 158">
                  <a:extLst>
                    <a:ext uri="{FF2B5EF4-FFF2-40B4-BE49-F238E27FC236}">
                      <a16:creationId xmlns:a16="http://schemas.microsoft.com/office/drawing/2014/main" id="{CF17263A-21CB-C7AE-F192-77BCDA2BE905}"/>
                    </a:ext>
                  </a:extLst>
                </p:cNvPr>
                <p:cNvSpPr txBox="1"/>
                <p:nvPr userDrawn="1"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4" name="TextBox 159">
                  <a:extLst>
                    <a:ext uri="{FF2B5EF4-FFF2-40B4-BE49-F238E27FC236}">
                      <a16:creationId xmlns:a16="http://schemas.microsoft.com/office/drawing/2014/main" id="{7616B5B2-2907-313D-6700-43A52C32567D}"/>
                    </a:ext>
                  </a:extLst>
                </p:cNvPr>
                <p:cNvSpPr txBox="1"/>
                <p:nvPr userDrawn="1"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5" name="TextBox 160">
                  <a:extLst>
                    <a:ext uri="{FF2B5EF4-FFF2-40B4-BE49-F238E27FC236}">
                      <a16:creationId xmlns:a16="http://schemas.microsoft.com/office/drawing/2014/main" id="{60CB697B-A6C2-438F-6D83-F18503A375B3}"/>
                    </a:ext>
                  </a:extLst>
                </p:cNvPr>
                <p:cNvSpPr txBox="1"/>
                <p:nvPr userDrawn="1"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6" name="TextBox 161">
                  <a:extLst>
                    <a:ext uri="{FF2B5EF4-FFF2-40B4-BE49-F238E27FC236}">
                      <a16:creationId xmlns:a16="http://schemas.microsoft.com/office/drawing/2014/main" id="{98507D0E-1BB2-FFB3-279C-75977A70F110}"/>
                    </a:ext>
                  </a:extLst>
                </p:cNvPr>
                <p:cNvSpPr txBox="1"/>
                <p:nvPr userDrawn="1"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7" name="TextBox 162">
                  <a:extLst>
                    <a:ext uri="{FF2B5EF4-FFF2-40B4-BE49-F238E27FC236}">
                      <a16:creationId xmlns:a16="http://schemas.microsoft.com/office/drawing/2014/main" id="{21400CF3-90A8-EE5E-3921-08DC9437439E}"/>
                    </a:ext>
                  </a:extLst>
                </p:cNvPr>
                <p:cNvSpPr txBox="1"/>
                <p:nvPr userDrawn="1"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8" name="TextBox 163">
                  <a:extLst>
                    <a:ext uri="{FF2B5EF4-FFF2-40B4-BE49-F238E27FC236}">
                      <a16:creationId xmlns:a16="http://schemas.microsoft.com/office/drawing/2014/main" id="{CF8FCF28-A928-0E18-4256-8DE4F301F544}"/>
                    </a:ext>
                  </a:extLst>
                </p:cNvPr>
                <p:cNvSpPr txBox="1"/>
                <p:nvPr userDrawn="1"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9" name="TextBox 164">
                  <a:extLst>
                    <a:ext uri="{FF2B5EF4-FFF2-40B4-BE49-F238E27FC236}">
                      <a16:creationId xmlns:a16="http://schemas.microsoft.com/office/drawing/2014/main" id="{47B8707B-EC77-BA6A-2A74-8508F971343B}"/>
                    </a:ext>
                  </a:extLst>
                </p:cNvPr>
                <p:cNvSpPr txBox="1"/>
                <p:nvPr userDrawn="1"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367" name="Group 125">
                <a:extLst>
                  <a:ext uri="{FF2B5EF4-FFF2-40B4-BE49-F238E27FC236}">
                    <a16:creationId xmlns:a16="http://schemas.microsoft.com/office/drawing/2014/main" id="{5CC0C96E-9FD5-9391-D064-7AEB829082FA}"/>
                  </a:ext>
                </a:extLst>
              </p:cNvPr>
              <p:cNvGrpSpPr/>
              <p:nvPr userDrawn="1"/>
            </p:nvGrpSpPr>
            <p:grpSpPr>
              <a:xfrm>
                <a:off x="2303346" y="1656837"/>
                <a:ext cx="3036409" cy="224867"/>
                <a:chOff x="1773650" y="5511077"/>
                <a:chExt cx="4402265" cy="326019"/>
              </a:xfrm>
              <a:grpFill/>
            </p:grpSpPr>
            <p:sp>
              <p:nvSpPr>
                <p:cNvPr id="368" name="TextBox 133">
                  <a:extLst>
                    <a:ext uri="{FF2B5EF4-FFF2-40B4-BE49-F238E27FC236}">
                      <a16:creationId xmlns:a16="http://schemas.microsoft.com/office/drawing/2014/main" id="{BA8B0A7F-60B5-426E-ADF0-FF4A59905A27}"/>
                    </a:ext>
                  </a:extLst>
                </p:cNvPr>
                <p:cNvSpPr txBox="1"/>
                <p:nvPr userDrawn="1"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69" name="TextBox 134">
                  <a:extLst>
                    <a:ext uri="{FF2B5EF4-FFF2-40B4-BE49-F238E27FC236}">
                      <a16:creationId xmlns:a16="http://schemas.microsoft.com/office/drawing/2014/main" id="{3443480F-F8C7-2462-243A-9865AE926856}"/>
                    </a:ext>
                  </a:extLst>
                </p:cNvPr>
                <p:cNvSpPr txBox="1"/>
                <p:nvPr userDrawn="1"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0" name="TextBox 135">
                  <a:extLst>
                    <a:ext uri="{FF2B5EF4-FFF2-40B4-BE49-F238E27FC236}">
                      <a16:creationId xmlns:a16="http://schemas.microsoft.com/office/drawing/2014/main" id="{EC8A0E5A-1A0D-BCE6-5844-870E855476F2}"/>
                    </a:ext>
                  </a:extLst>
                </p:cNvPr>
                <p:cNvSpPr txBox="1"/>
                <p:nvPr userDrawn="1"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1" name="TextBox 136">
                  <a:extLst>
                    <a:ext uri="{FF2B5EF4-FFF2-40B4-BE49-F238E27FC236}">
                      <a16:creationId xmlns:a16="http://schemas.microsoft.com/office/drawing/2014/main" id="{03D45459-5666-F4B4-2EBA-F0199360FA45}"/>
                    </a:ext>
                  </a:extLst>
                </p:cNvPr>
                <p:cNvSpPr txBox="1"/>
                <p:nvPr userDrawn="1"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2" name="TextBox 137">
                  <a:extLst>
                    <a:ext uri="{FF2B5EF4-FFF2-40B4-BE49-F238E27FC236}">
                      <a16:creationId xmlns:a16="http://schemas.microsoft.com/office/drawing/2014/main" id="{56D08AB0-4537-F169-8527-832D2FFD1288}"/>
                    </a:ext>
                  </a:extLst>
                </p:cNvPr>
                <p:cNvSpPr txBox="1"/>
                <p:nvPr userDrawn="1"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3" name="TextBox 138">
                  <a:extLst>
                    <a:ext uri="{FF2B5EF4-FFF2-40B4-BE49-F238E27FC236}">
                      <a16:creationId xmlns:a16="http://schemas.microsoft.com/office/drawing/2014/main" id="{358D41C1-B264-B49D-9CF0-9378DC451D44}"/>
                    </a:ext>
                  </a:extLst>
                </p:cNvPr>
                <p:cNvSpPr txBox="1"/>
                <p:nvPr userDrawn="1"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4" name="TextBox 139">
                  <a:extLst>
                    <a:ext uri="{FF2B5EF4-FFF2-40B4-BE49-F238E27FC236}">
                      <a16:creationId xmlns:a16="http://schemas.microsoft.com/office/drawing/2014/main" id="{CCC580CD-F2B5-CA2F-60CD-37B4A0C0F5B0}"/>
                    </a:ext>
                  </a:extLst>
                </p:cNvPr>
                <p:cNvSpPr txBox="1"/>
                <p:nvPr userDrawn="1"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5" name="TextBox 140">
                  <a:extLst>
                    <a:ext uri="{FF2B5EF4-FFF2-40B4-BE49-F238E27FC236}">
                      <a16:creationId xmlns:a16="http://schemas.microsoft.com/office/drawing/2014/main" id="{7EB029DF-6923-2D60-4B72-D59616F9C023}"/>
                    </a:ext>
                  </a:extLst>
                </p:cNvPr>
                <p:cNvSpPr txBox="1"/>
                <p:nvPr userDrawn="1"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6" name="TextBox 141">
                  <a:extLst>
                    <a:ext uri="{FF2B5EF4-FFF2-40B4-BE49-F238E27FC236}">
                      <a16:creationId xmlns:a16="http://schemas.microsoft.com/office/drawing/2014/main" id="{C0DE6195-D368-D56A-BEBF-5FC2F45C3ECC}"/>
                    </a:ext>
                  </a:extLst>
                </p:cNvPr>
                <p:cNvSpPr txBox="1"/>
                <p:nvPr userDrawn="1"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7" name="TextBox 142">
                  <a:extLst>
                    <a:ext uri="{FF2B5EF4-FFF2-40B4-BE49-F238E27FC236}">
                      <a16:creationId xmlns:a16="http://schemas.microsoft.com/office/drawing/2014/main" id="{374A47FD-ACE5-D7E1-70E1-B2BE432FEB45}"/>
                    </a:ext>
                  </a:extLst>
                </p:cNvPr>
                <p:cNvSpPr txBox="1"/>
                <p:nvPr userDrawn="1"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8" name="TextBox 143">
                  <a:extLst>
                    <a:ext uri="{FF2B5EF4-FFF2-40B4-BE49-F238E27FC236}">
                      <a16:creationId xmlns:a16="http://schemas.microsoft.com/office/drawing/2014/main" id="{21A6531D-A1A1-9A2A-58BC-2BFC33069236}"/>
                    </a:ext>
                  </a:extLst>
                </p:cNvPr>
                <p:cNvSpPr txBox="1"/>
                <p:nvPr userDrawn="1"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9" name="TextBox 144">
                  <a:extLst>
                    <a:ext uri="{FF2B5EF4-FFF2-40B4-BE49-F238E27FC236}">
                      <a16:creationId xmlns:a16="http://schemas.microsoft.com/office/drawing/2014/main" id="{24BD5300-C2A0-9770-2980-C9286DF0E098}"/>
                    </a:ext>
                  </a:extLst>
                </p:cNvPr>
                <p:cNvSpPr txBox="1"/>
                <p:nvPr userDrawn="1"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0" name="TextBox 145">
                  <a:extLst>
                    <a:ext uri="{FF2B5EF4-FFF2-40B4-BE49-F238E27FC236}">
                      <a16:creationId xmlns:a16="http://schemas.microsoft.com/office/drawing/2014/main" id="{E7D03F3F-9892-47BE-0E34-40E51B085919}"/>
                    </a:ext>
                  </a:extLst>
                </p:cNvPr>
                <p:cNvSpPr txBox="1"/>
                <p:nvPr userDrawn="1"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1" name="TextBox 146">
                  <a:extLst>
                    <a:ext uri="{FF2B5EF4-FFF2-40B4-BE49-F238E27FC236}">
                      <a16:creationId xmlns:a16="http://schemas.microsoft.com/office/drawing/2014/main" id="{02C7349D-78FC-B526-FA9D-51F53BBF7BD6}"/>
                    </a:ext>
                  </a:extLst>
                </p:cNvPr>
                <p:cNvSpPr txBox="1"/>
                <p:nvPr userDrawn="1"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2" name="TextBox 147">
                  <a:extLst>
                    <a:ext uri="{FF2B5EF4-FFF2-40B4-BE49-F238E27FC236}">
                      <a16:creationId xmlns:a16="http://schemas.microsoft.com/office/drawing/2014/main" id="{9B4735BB-FD6E-37D5-19C5-76EA0622CC90}"/>
                    </a:ext>
                  </a:extLst>
                </p:cNvPr>
                <p:cNvSpPr txBox="1"/>
                <p:nvPr userDrawn="1"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3" name="TextBox 148">
                  <a:extLst>
                    <a:ext uri="{FF2B5EF4-FFF2-40B4-BE49-F238E27FC236}">
                      <a16:creationId xmlns:a16="http://schemas.microsoft.com/office/drawing/2014/main" id="{29EDE996-106D-2AF5-D4E1-F287D451675D}"/>
                    </a:ext>
                  </a:extLst>
                </p:cNvPr>
                <p:cNvSpPr txBox="1"/>
                <p:nvPr userDrawn="1"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4" name="TextBox 149">
                  <a:extLst>
                    <a:ext uri="{FF2B5EF4-FFF2-40B4-BE49-F238E27FC236}">
                      <a16:creationId xmlns:a16="http://schemas.microsoft.com/office/drawing/2014/main" id="{0CB65091-A6A7-9A01-28DB-7CD709362FEB}"/>
                    </a:ext>
                  </a:extLst>
                </p:cNvPr>
                <p:cNvSpPr txBox="1"/>
                <p:nvPr userDrawn="1"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5" name="TextBox 150">
                  <a:extLst>
                    <a:ext uri="{FF2B5EF4-FFF2-40B4-BE49-F238E27FC236}">
                      <a16:creationId xmlns:a16="http://schemas.microsoft.com/office/drawing/2014/main" id="{596F1604-C063-BE95-2649-CDCCD8BBF3DC}"/>
                    </a:ext>
                  </a:extLst>
                </p:cNvPr>
                <p:cNvSpPr txBox="1"/>
                <p:nvPr userDrawn="1"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6" name="TextBox 151">
                  <a:extLst>
                    <a:ext uri="{FF2B5EF4-FFF2-40B4-BE49-F238E27FC236}">
                      <a16:creationId xmlns:a16="http://schemas.microsoft.com/office/drawing/2014/main" id="{425F8859-EFD3-FC4D-5E4B-1459D0D8A580}"/>
                    </a:ext>
                  </a:extLst>
                </p:cNvPr>
                <p:cNvSpPr txBox="1"/>
                <p:nvPr userDrawn="1"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H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5700" spc="-30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358" name="Group 126">
              <a:extLst>
                <a:ext uri="{FF2B5EF4-FFF2-40B4-BE49-F238E27FC236}">
                  <a16:creationId xmlns:a16="http://schemas.microsoft.com/office/drawing/2014/main" id="{0AA64934-3958-8BC6-9F4D-43360CDCCE11}"/>
                </a:ext>
              </a:extLst>
            </p:cNvPr>
            <p:cNvGrpSpPr/>
            <p:nvPr userDrawn="1"/>
          </p:nvGrpSpPr>
          <p:grpSpPr>
            <a:xfrm>
              <a:off x="4046885" y="2012140"/>
              <a:ext cx="4138991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359" name="TextBox 127">
                <a:extLst>
                  <a:ext uri="{FF2B5EF4-FFF2-40B4-BE49-F238E27FC236}">
                    <a16:creationId xmlns:a16="http://schemas.microsoft.com/office/drawing/2014/main" id="{2EB37735-F5DD-50E9-186D-E5D3E1D70781}"/>
                  </a:ext>
                </a:extLst>
              </p:cNvPr>
              <p:cNvSpPr txBox="1"/>
              <p:nvPr userDrawn="1"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60" name="TextBox 128">
                <a:extLst>
                  <a:ext uri="{FF2B5EF4-FFF2-40B4-BE49-F238E27FC236}">
                    <a16:creationId xmlns:a16="http://schemas.microsoft.com/office/drawing/2014/main" id="{C8688CC8-FD39-DF6F-E10D-362F9E113DC0}"/>
                  </a:ext>
                </a:extLst>
              </p:cNvPr>
              <p:cNvSpPr txBox="1"/>
              <p:nvPr userDrawn="1"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61" name="TextBox 129">
                <a:extLst>
                  <a:ext uri="{FF2B5EF4-FFF2-40B4-BE49-F238E27FC236}">
                    <a16:creationId xmlns:a16="http://schemas.microsoft.com/office/drawing/2014/main" id="{74BFF114-3FA1-15D0-319A-6383CE7C836F}"/>
                  </a:ext>
                </a:extLst>
              </p:cNvPr>
              <p:cNvSpPr txBox="1"/>
              <p:nvPr userDrawn="1"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62" name="TextBox 130">
                <a:extLst>
                  <a:ext uri="{FF2B5EF4-FFF2-40B4-BE49-F238E27FC236}">
                    <a16:creationId xmlns:a16="http://schemas.microsoft.com/office/drawing/2014/main" id="{4EA34675-69A0-B7C2-EBF0-DF3F90623F41}"/>
                  </a:ext>
                </a:extLst>
              </p:cNvPr>
              <p:cNvSpPr txBox="1"/>
              <p:nvPr userDrawn="1"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63" name="TextBox 131">
                <a:extLst>
                  <a:ext uri="{FF2B5EF4-FFF2-40B4-BE49-F238E27FC236}">
                    <a16:creationId xmlns:a16="http://schemas.microsoft.com/office/drawing/2014/main" id="{ACF8239B-93FF-698F-9D91-0E98A2E8223D}"/>
                  </a:ext>
                </a:extLst>
              </p:cNvPr>
              <p:cNvSpPr txBox="1"/>
              <p:nvPr userDrawn="1"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64" name="TextBox 132">
                <a:extLst>
                  <a:ext uri="{FF2B5EF4-FFF2-40B4-BE49-F238E27FC236}">
                    <a16:creationId xmlns:a16="http://schemas.microsoft.com/office/drawing/2014/main" id="{FB4E37B2-03DF-1F39-A115-C0D03D8CF8E8}"/>
                  </a:ext>
                </a:extLst>
              </p:cNvPr>
              <p:cNvSpPr txBox="1"/>
              <p:nvPr userDrawn="1"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H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8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67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72929" y="555801"/>
            <a:ext cx="4812804" cy="884690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17" y="555801"/>
            <a:ext cx="14159409" cy="884690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95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89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92" y="2602602"/>
            <a:ext cx="19251216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92" y="6986183"/>
            <a:ext cx="19251216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18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51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962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77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4" y="555802"/>
            <a:ext cx="19251216" cy="20178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7425" y="2559104"/>
            <a:ext cx="9442511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425" y="3813281"/>
            <a:ext cx="9442511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99627" y="2559104"/>
            <a:ext cx="948901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99627" y="3813281"/>
            <a:ext cx="9489013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435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33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01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13" y="1503081"/>
            <a:ext cx="11299627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5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89013" y="1503081"/>
            <a:ext cx="11299627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852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517" y="555802"/>
            <a:ext cx="1925121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517" y="2779007"/>
            <a:ext cx="1925121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451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23/12/2025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3583" y="9675778"/>
            <a:ext cx="753308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6367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3" name="圖片 12" descr="一張含有 水, 鮮豔, 螢幕擷取畫面, 圖形 的圖片&#10;&#10;AI 產生的內容可能不正確。">
            <a:extLst>
              <a:ext uri="{FF2B5EF4-FFF2-40B4-BE49-F238E27FC236}">
                <a16:creationId xmlns:a16="http://schemas.microsoft.com/office/drawing/2014/main" id="{A4126EE6-7CF4-527D-E195-99CA3676F32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577"/>
            <a:ext cx="22320250" cy="104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5825"/>
            <a:ext cx="22320250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682"/>
              </a:spcBef>
            </a:pPr>
            <a:r>
              <a:rPr lang="en-US" altLang="zh-HK" sz="7400" b="1" spc="41" dirty="0">
                <a:solidFill>
                  <a:srgbClr val="18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7400" b="1" dirty="0">
              <a:solidFill>
                <a:srgbClr val="18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116931"/>
            <a:ext cx="224245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163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Futura Std Book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21</cp:revision>
  <dcterms:created xsi:type="dcterms:W3CDTF">2021-04-15T04:34:58Z</dcterms:created>
  <dcterms:modified xsi:type="dcterms:W3CDTF">2025-12-23T02:57:51Z</dcterms:modified>
</cp:coreProperties>
</file>