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7559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104" y="108"/>
      </p:cViewPr>
      <p:guideLst>
        <p:guide orient="horz" pos="2048"/>
        <p:guide pos="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3" y="1064166"/>
            <a:ext cx="2342515" cy="2263799"/>
          </a:xfrm>
        </p:spPr>
        <p:txBody>
          <a:bodyPr anchor="b"/>
          <a:lstStyle>
            <a:lvl1pPr algn="ctr"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88" y="3415265"/>
            <a:ext cx="2066925" cy="1569908"/>
          </a:xfrm>
        </p:spPr>
        <p:txBody>
          <a:bodyPr/>
          <a:lstStyle>
            <a:lvl1pPr marL="0" indent="0" algn="ctr">
              <a:buNone/>
              <a:defRPr sz="723"/>
            </a:lvl1pPr>
            <a:lvl2pPr marL="137800" indent="0" algn="ctr">
              <a:buNone/>
              <a:defRPr sz="603"/>
            </a:lvl2pPr>
            <a:lvl3pPr marL="275600" indent="0" algn="ctr">
              <a:buNone/>
              <a:defRPr sz="543"/>
            </a:lvl3pPr>
            <a:lvl4pPr marL="413400" indent="0" algn="ctr">
              <a:buNone/>
              <a:defRPr sz="482"/>
            </a:lvl4pPr>
            <a:lvl5pPr marL="551200" indent="0" algn="ctr">
              <a:buNone/>
              <a:defRPr sz="482"/>
            </a:lvl5pPr>
            <a:lvl6pPr marL="689000" indent="0" algn="ctr">
              <a:buNone/>
              <a:defRPr sz="482"/>
            </a:lvl6pPr>
            <a:lvl7pPr marL="826800" indent="0" algn="ctr">
              <a:buNone/>
              <a:defRPr sz="482"/>
            </a:lvl7pPr>
            <a:lvl8pPr marL="964601" indent="0" algn="ctr">
              <a:buNone/>
              <a:defRPr sz="482"/>
            </a:lvl8pPr>
            <a:lvl9pPr marL="1102401" indent="0" algn="ctr">
              <a:buNone/>
              <a:defRPr sz="48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37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57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191" y="346193"/>
            <a:ext cx="594241" cy="55104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468" y="346193"/>
            <a:ext cx="1748274" cy="551048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375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9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3" y="1621086"/>
            <a:ext cx="2376964" cy="2704817"/>
          </a:xfrm>
        </p:spPr>
        <p:txBody>
          <a:bodyPr anchor="b"/>
          <a:lstStyle>
            <a:lvl1pPr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33" y="4351492"/>
            <a:ext cx="2376964" cy="1422400"/>
          </a:xfrm>
        </p:spPr>
        <p:txBody>
          <a:bodyPr/>
          <a:lstStyle>
            <a:lvl1pPr marL="0" indent="0">
              <a:buNone/>
              <a:defRPr sz="723">
                <a:solidFill>
                  <a:schemeClr val="tx1">
                    <a:tint val="82000"/>
                  </a:schemeClr>
                </a:solidFill>
              </a:defRPr>
            </a:lvl1pPr>
            <a:lvl2pPr marL="137800" indent="0">
              <a:buNone/>
              <a:defRPr sz="603">
                <a:solidFill>
                  <a:schemeClr val="tx1">
                    <a:tint val="82000"/>
                  </a:schemeClr>
                </a:solidFill>
              </a:defRPr>
            </a:lvl2pPr>
            <a:lvl3pPr marL="275600" indent="0">
              <a:buNone/>
              <a:defRPr sz="543">
                <a:solidFill>
                  <a:schemeClr val="tx1">
                    <a:tint val="82000"/>
                  </a:schemeClr>
                </a:solidFill>
              </a:defRPr>
            </a:lvl3pPr>
            <a:lvl4pPr marL="4134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4pPr>
            <a:lvl5pPr marL="5512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5pPr>
            <a:lvl6pPr marL="6890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6pPr>
            <a:lvl7pPr marL="8268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7pPr>
            <a:lvl8pPr marL="9646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8pPr>
            <a:lvl9pPr marL="11024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603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468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5174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0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346194"/>
            <a:ext cx="2376964" cy="125683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27" y="1593991"/>
            <a:ext cx="1165875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827" y="2375182"/>
            <a:ext cx="1165875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5175" y="1593991"/>
            <a:ext cx="1171616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5175" y="2375182"/>
            <a:ext cx="1171616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278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445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46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17" y="936226"/>
            <a:ext cx="1395174" cy="4620919"/>
          </a:xfrm>
        </p:spPr>
        <p:txBody>
          <a:bodyPr/>
          <a:lstStyle>
            <a:lvl1pPr>
              <a:defRPr sz="964"/>
            </a:lvl1pPr>
            <a:lvl2pPr>
              <a:defRPr sz="844"/>
            </a:lvl2pPr>
            <a:lvl3pPr>
              <a:defRPr sz="723"/>
            </a:lvl3pPr>
            <a:lvl4pPr>
              <a:defRPr sz="603"/>
            </a:lvl4pPr>
            <a:lvl5pPr>
              <a:defRPr sz="603"/>
            </a:lvl5pPr>
            <a:lvl6pPr>
              <a:defRPr sz="603"/>
            </a:lvl6pPr>
            <a:lvl7pPr>
              <a:defRPr sz="603"/>
            </a:lvl7pPr>
            <a:lvl8pPr>
              <a:defRPr sz="603"/>
            </a:lvl8pPr>
            <a:lvl9pPr>
              <a:defRPr sz="60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63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17" y="936226"/>
            <a:ext cx="1395174" cy="4620919"/>
          </a:xfrm>
        </p:spPr>
        <p:txBody>
          <a:bodyPr anchor="t"/>
          <a:lstStyle>
            <a:lvl1pPr marL="0" indent="0">
              <a:buNone/>
              <a:defRPr sz="964"/>
            </a:lvl1pPr>
            <a:lvl2pPr marL="137800" indent="0">
              <a:buNone/>
              <a:defRPr sz="844"/>
            </a:lvl2pPr>
            <a:lvl3pPr marL="275600" indent="0">
              <a:buNone/>
              <a:defRPr sz="723"/>
            </a:lvl3pPr>
            <a:lvl4pPr marL="413400" indent="0">
              <a:buNone/>
              <a:defRPr sz="603"/>
            </a:lvl4pPr>
            <a:lvl5pPr marL="551200" indent="0">
              <a:buNone/>
              <a:defRPr sz="603"/>
            </a:lvl5pPr>
            <a:lvl6pPr marL="689000" indent="0">
              <a:buNone/>
              <a:defRPr sz="603"/>
            </a:lvl6pPr>
            <a:lvl7pPr marL="826800" indent="0">
              <a:buNone/>
              <a:defRPr sz="603"/>
            </a:lvl7pPr>
            <a:lvl8pPr marL="964601" indent="0">
              <a:buNone/>
              <a:defRPr sz="603"/>
            </a:lvl8pPr>
            <a:lvl9pPr marL="1102401" indent="0">
              <a:buNone/>
              <a:defRPr sz="60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0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468" y="346194"/>
            <a:ext cx="2376964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468" y="1730963"/>
            <a:ext cx="2376964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8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92" y="6026763"/>
            <a:ext cx="930116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6354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戶外, 天空, 雲, 大自然 的圖片&#10;&#10;AI 產生的內容可能不正確。">
            <a:extLst>
              <a:ext uri="{FF2B5EF4-FFF2-40B4-BE49-F238E27FC236}">
                <a16:creationId xmlns:a16="http://schemas.microsoft.com/office/drawing/2014/main" id="{C6739AA7-49DE-72CC-43AE-29DFCC6378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508"/>
            <a:ext cx="275539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75600" rtl="0" eaLnBrk="1" latinLnBrk="0" hangingPunct="1">
        <a:lnSpc>
          <a:spcPct val="90000"/>
        </a:lnSpc>
        <a:spcBef>
          <a:spcPct val="0"/>
        </a:spcBef>
        <a:buNone/>
        <a:defRPr sz="1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900" indent="-68900" algn="l" defTabSz="275600" rtl="0" eaLnBrk="1" latinLnBrk="0" hangingPunct="1">
        <a:lnSpc>
          <a:spcPct val="90000"/>
        </a:lnSpc>
        <a:spcBef>
          <a:spcPts val="30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067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445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603" kern="1200">
          <a:solidFill>
            <a:schemeClr val="tx1"/>
          </a:solidFill>
          <a:latin typeface="+mn-lt"/>
          <a:ea typeface="+mn-ea"/>
          <a:cs typeface="+mn-cs"/>
        </a:defRPr>
      </a:lvl3pPr>
      <a:lvl4pPr marL="4823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6201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7579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957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10335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713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1pPr>
      <a:lvl2pPr marL="137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2pPr>
      <a:lvl3pPr marL="2756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3pPr>
      <a:lvl4pPr marL="4134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5512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6890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26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9646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024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243497" y="777921"/>
            <a:ext cx="2444862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rgbClr val="0070C0"/>
                </a:solidFill>
              </a:rPr>
              <a:t>PLACE</a:t>
            </a:r>
            <a:br>
              <a:rPr lang="en-US" altLang="zh-TW" sz="3250" spc="0" dirty="0">
                <a:solidFill>
                  <a:srgbClr val="0070C0"/>
                </a:solidFill>
              </a:rPr>
            </a:br>
            <a:r>
              <a:rPr lang="en-US" altLang="zh-TW" sz="3250" spc="0" dirty="0">
                <a:solidFill>
                  <a:srgbClr val="0070C0"/>
                </a:solidFill>
              </a:rPr>
              <a:t>HEADLINE</a:t>
            </a:r>
            <a:endParaRPr lang="zh-TW" altLang="en-US" sz="3250" spc="0" dirty="0">
              <a:solidFill>
                <a:srgbClr val="0070C0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268816" y="2160927"/>
            <a:ext cx="2671234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243497" y="1630204"/>
            <a:ext cx="2444862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750" spc="0" dirty="0">
                <a:solidFill>
                  <a:srgbClr val="0070C0"/>
                </a:solidFill>
              </a:rPr>
              <a:t>TEXT HERE</a:t>
            </a:r>
            <a:endParaRPr lang="zh-TW" altLang="en-US" sz="2750" spc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18</cp:revision>
  <dcterms:created xsi:type="dcterms:W3CDTF">2025-08-29T04:37:53Z</dcterms:created>
  <dcterms:modified xsi:type="dcterms:W3CDTF">2026-01-21T08:18:54Z</dcterms:modified>
</cp:coreProperties>
</file>