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4116" y="90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3" y="1064166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88" y="3415265"/>
            <a:ext cx="2066925" cy="1569908"/>
          </a:xfrm>
        </p:spPr>
        <p:txBody>
          <a:bodyPr/>
          <a:lstStyle>
            <a:lvl1pPr marL="0" indent="0" algn="ctr">
              <a:buNone/>
              <a:defRPr sz="723"/>
            </a:lvl1pPr>
            <a:lvl2pPr marL="137800" indent="0" algn="ctr">
              <a:buNone/>
              <a:defRPr sz="603"/>
            </a:lvl2pPr>
            <a:lvl3pPr marL="275600" indent="0" algn="ctr">
              <a:buNone/>
              <a:defRPr sz="543"/>
            </a:lvl3pPr>
            <a:lvl4pPr marL="413400" indent="0" algn="ctr">
              <a:buNone/>
              <a:defRPr sz="482"/>
            </a:lvl4pPr>
            <a:lvl5pPr marL="551200" indent="0" algn="ctr">
              <a:buNone/>
              <a:defRPr sz="482"/>
            </a:lvl5pPr>
            <a:lvl6pPr marL="689000" indent="0" algn="ctr">
              <a:buNone/>
              <a:defRPr sz="482"/>
            </a:lvl6pPr>
            <a:lvl7pPr marL="826800" indent="0" algn="ctr">
              <a:buNone/>
              <a:defRPr sz="482"/>
            </a:lvl7pPr>
            <a:lvl8pPr marL="964601" indent="0" algn="ctr">
              <a:buNone/>
              <a:defRPr sz="482"/>
            </a:lvl8pPr>
            <a:lvl9pPr marL="1102401" indent="0" algn="ctr">
              <a:buNone/>
              <a:defRPr sz="48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6376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7358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1" y="346193"/>
            <a:ext cx="594241" cy="551048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8" y="346193"/>
            <a:ext cx="1748274" cy="551048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9776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1043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3" y="162108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3" y="4351492"/>
            <a:ext cx="2376964" cy="1422400"/>
          </a:xfrm>
        </p:spPr>
        <p:txBody>
          <a:bodyPr/>
          <a:lstStyle>
            <a:lvl1pPr marL="0" indent="0">
              <a:buNone/>
              <a:defRPr sz="723">
                <a:solidFill>
                  <a:schemeClr val="tx1">
                    <a:tint val="82000"/>
                  </a:schemeClr>
                </a:solidFill>
              </a:defRPr>
            </a:lvl1pPr>
            <a:lvl2pPr marL="137800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0" indent="0">
              <a:buNone/>
              <a:defRPr sz="543">
                <a:solidFill>
                  <a:schemeClr val="tx1">
                    <a:tint val="82000"/>
                  </a:schemeClr>
                </a:solidFill>
              </a:defRPr>
            </a:lvl3pPr>
            <a:lvl4pPr marL="4134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6085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055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4"/>
            <a:ext cx="2376964" cy="125683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27" y="1593991"/>
            <a:ext cx="1165875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27" y="2375182"/>
            <a:ext cx="1165875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5" y="1593991"/>
            <a:ext cx="1171616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5" y="2375182"/>
            <a:ext cx="1171616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8458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1510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232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7" y="936226"/>
            <a:ext cx="1395174" cy="4620919"/>
          </a:xfrm>
        </p:spPr>
        <p:txBody>
          <a:bodyPr/>
          <a:lstStyle>
            <a:lvl1pPr>
              <a:defRPr sz="964"/>
            </a:lvl1pPr>
            <a:lvl2pPr>
              <a:defRPr sz="844"/>
            </a:lvl2pPr>
            <a:lvl3pPr>
              <a:defRPr sz="723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1610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7" y="936226"/>
            <a:ext cx="1395174" cy="4620919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0" indent="0">
              <a:buNone/>
              <a:defRPr sz="844"/>
            </a:lvl2pPr>
            <a:lvl3pPr marL="275600" indent="0">
              <a:buNone/>
              <a:defRPr sz="723"/>
            </a:lvl3pPr>
            <a:lvl4pPr marL="413400" indent="0">
              <a:buNone/>
              <a:defRPr sz="603"/>
            </a:lvl4pPr>
            <a:lvl5pPr marL="551200" indent="0">
              <a:buNone/>
              <a:defRPr sz="603"/>
            </a:lvl5pPr>
            <a:lvl6pPr marL="689000" indent="0">
              <a:buNone/>
              <a:defRPr sz="603"/>
            </a:lvl6pPr>
            <a:lvl7pPr marL="826800" indent="0">
              <a:buNone/>
              <a:defRPr sz="603"/>
            </a:lvl7pPr>
            <a:lvl8pPr marL="964601" indent="0">
              <a:buNone/>
              <a:defRPr sz="603"/>
            </a:lvl8pPr>
            <a:lvl9pPr marL="1102401" indent="0">
              <a:buNone/>
              <a:defRPr sz="60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2022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4"/>
            <a:ext cx="2376964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3"/>
            <a:ext cx="2376964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6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11" name="圖片 10" descr="一張含有 螢幕擷取畫面, 設計, 藝術 的圖片&#10;&#10;AI 產生的內容可能不正確。">
            <a:extLst>
              <a:ext uri="{FF2B5EF4-FFF2-40B4-BE49-F238E27FC236}">
                <a16:creationId xmlns:a16="http://schemas.microsoft.com/office/drawing/2014/main" id="{B1C5F396-E55C-D2FE-07AC-2F89A123975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" y="11176"/>
            <a:ext cx="2755392" cy="648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5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75600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900" indent="-68900" algn="l" defTabSz="275600" rtl="0" eaLnBrk="1" latinLnBrk="0" hangingPunct="1">
        <a:lnSpc>
          <a:spcPct val="90000"/>
        </a:lnSpc>
        <a:spcBef>
          <a:spcPts val="30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2pPr>
      <a:lvl3pPr marL="3445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6201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7579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957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1pPr>
      <a:lvl2pPr marL="137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2pPr>
      <a:lvl3pPr marL="2756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3pPr>
      <a:lvl4pPr marL="4134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5512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6890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26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9646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-184150" y="1079457"/>
            <a:ext cx="3124200" cy="1291595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spcBef>
                <a:spcPts val="216"/>
              </a:spcBef>
            </a:pP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b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</a:p>
          <a:p>
            <a:pPr algn="ctr">
              <a:lnSpc>
                <a:spcPts val="3000"/>
              </a:lnSpc>
              <a:spcBef>
                <a:spcPts val="216"/>
              </a:spcBef>
            </a:pPr>
            <a:r>
              <a:rPr lang="en-US" altLang="zh-TW" sz="3100" b="0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TW" altLang="en-US" sz="3100" b="0" spc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-184150" y="2344926"/>
            <a:ext cx="31242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600"/>
              </a:lnSpc>
            </a:pPr>
            <a:r>
              <a:rPr lang="en-US" altLang="zh-TW" sz="1200" dirty="0">
                <a:solidFill>
                  <a:srgbClr val="002060"/>
                </a:solidFill>
              </a:rPr>
              <a:t>INSERT SUB-HEADING BANNER</a:t>
            </a:r>
            <a:br>
              <a:rPr lang="en-US" altLang="zh-TW" sz="1200" dirty="0">
                <a:solidFill>
                  <a:srgbClr val="002060"/>
                </a:solidFill>
              </a:rPr>
            </a:br>
            <a:r>
              <a:rPr lang="en-US" altLang="zh-TW" sz="1200" dirty="0">
                <a:solidFill>
                  <a:srgbClr val="002060"/>
                </a:solidFill>
              </a:rPr>
              <a:t>TITLE HERE OR EVENT DATE</a:t>
            </a:r>
            <a:endParaRPr lang="zh-TW" altLang="en-US" sz="1200" dirty="0">
              <a:solidFill>
                <a:srgbClr val="002060"/>
              </a:solidFill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42F00D6-3988-7AE5-0548-F45088E5D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23</cp:revision>
  <dcterms:created xsi:type="dcterms:W3CDTF">2025-08-29T04:37:53Z</dcterms:created>
  <dcterms:modified xsi:type="dcterms:W3CDTF">2026-01-26T06:16:12Z</dcterms:modified>
</cp:coreProperties>
</file>