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7559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00B5"/>
    <a:srgbClr val="6D3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>
        <p:scale>
          <a:sx n="93" d="100"/>
          <a:sy n="93" d="100"/>
        </p:scale>
        <p:origin x="4302" y="576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93" y="1064166"/>
            <a:ext cx="2342515" cy="2263799"/>
          </a:xfrm>
        </p:spPr>
        <p:txBody>
          <a:bodyPr anchor="b"/>
          <a:lstStyle>
            <a:lvl1pPr algn="ctr"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88" y="3415265"/>
            <a:ext cx="2066925" cy="1569908"/>
          </a:xfrm>
        </p:spPr>
        <p:txBody>
          <a:bodyPr/>
          <a:lstStyle>
            <a:lvl1pPr marL="0" indent="0" algn="ctr">
              <a:buNone/>
              <a:defRPr sz="723"/>
            </a:lvl1pPr>
            <a:lvl2pPr marL="137800" indent="0" algn="ctr">
              <a:buNone/>
              <a:defRPr sz="603"/>
            </a:lvl2pPr>
            <a:lvl3pPr marL="275600" indent="0" algn="ctr">
              <a:buNone/>
              <a:defRPr sz="543"/>
            </a:lvl3pPr>
            <a:lvl4pPr marL="413400" indent="0" algn="ctr">
              <a:buNone/>
              <a:defRPr sz="482"/>
            </a:lvl4pPr>
            <a:lvl5pPr marL="551200" indent="0" algn="ctr">
              <a:buNone/>
              <a:defRPr sz="482"/>
            </a:lvl5pPr>
            <a:lvl6pPr marL="689000" indent="0" algn="ctr">
              <a:buNone/>
              <a:defRPr sz="482"/>
            </a:lvl6pPr>
            <a:lvl7pPr marL="826800" indent="0" algn="ctr">
              <a:buNone/>
              <a:defRPr sz="482"/>
            </a:lvl7pPr>
            <a:lvl8pPr marL="964601" indent="0" algn="ctr">
              <a:buNone/>
              <a:defRPr sz="482"/>
            </a:lvl8pPr>
            <a:lvl9pPr marL="1102401" indent="0" algn="ctr">
              <a:buNone/>
              <a:defRPr sz="482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87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090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1" y="346193"/>
            <a:ext cx="594241" cy="551048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8" y="346193"/>
            <a:ext cx="1748274" cy="551048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379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1582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3" y="162108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3" y="4351492"/>
            <a:ext cx="2376964" cy="1422400"/>
          </a:xfrm>
        </p:spPr>
        <p:txBody>
          <a:bodyPr/>
          <a:lstStyle>
            <a:lvl1pPr marL="0" indent="0">
              <a:buNone/>
              <a:defRPr sz="723">
                <a:solidFill>
                  <a:schemeClr val="tx1">
                    <a:tint val="82000"/>
                  </a:schemeClr>
                </a:solidFill>
              </a:defRPr>
            </a:lvl1pPr>
            <a:lvl2pPr marL="137800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0" indent="0">
              <a:buNone/>
              <a:defRPr sz="543">
                <a:solidFill>
                  <a:schemeClr val="tx1">
                    <a:tint val="82000"/>
                  </a:schemeClr>
                </a:solidFill>
              </a:defRPr>
            </a:lvl3pPr>
            <a:lvl4pPr marL="4134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0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1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3226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3"/>
            <a:ext cx="1171258" cy="41257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604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4"/>
            <a:ext cx="2376964" cy="125683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27" y="1593991"/>
            <a:ext cx="1165875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27" y="2375182"/>
            <a:ext cx="1165875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5" y="1593991"/>
            <a:ext cx="1171616" cy="781191"/>
          </a:xfrm>
        </p:spPr>
        <p:txBody>
          <a:bodyPr anchor="b"/>
          <a:lstStyle>
            <a:lvl1pPr marL="0" indent="0">
              <a:buNone/>
              <a:defRPr sz="723" b="1"/>
            </a:lvl1pPr>
            <a:lvl2pPr marL="137800" indent="0">
              <a:buNone/>
              <a:defRPr sz="603" b="1"/>
            </a:lvl2pPr>
            <a:lvl3pPr marL="275600" indent="0">
              <a:buNone/>
              <a:defRPr sz="543" b="1"/>
            </a:lvl3pPr>
            <a:lvl4pPr marL="413400" indent="0">
              <a:buNone/>
              <a:defRPr sz="482" b="1"/>
            </a:lvl4pPr>
            <a:lvl5pPr marL="551200" indent="0">
              <a:buNone/>
              <a:defRPr sz="482" b="1"/>
            </a:lvl5pPr>
            <a:lvl6pPr marL="689000" indent="0">
              <a:buNone/>
              <a:defRPr sz="482" b="1"/>
            </a:lvl6pPr>
            <a:lvl7pPr marL="826800" indent="0">
              <a:buNone/>
              <a:defRPr sz="482" b="1"/>
            </a:lvl7pPr>
            <a:lvl8pPr marL="964601" indent="0">
              <a:buNone/>
              <a:defRPr sz="482" b="1"/>
            </a:lvl8pPr>
            <a:lvl9pPr marL="1102401" indent="0">
              <a:buNone/>
              <a:defRPr sz="48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5" y="2375182"/>
            <a:ext cx="1171616" cy="349353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7061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2709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28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7" y="936226"/>
            <a:ext cx="1395174" cy="4620919"/>
          </a:xfrm>
        </p:spPr>
        <p:txBody>
          <a:bodyPr/>
          <a:lstStyle>
            <a:lvl1pPr>
              <a:defRPr sz="964"/>
            </a:lvl1pPr>
            <a:lvl2pPr>
              <a:defRPr sz="844"/>
            </a:lvl2pPr>
            <a:lvl3pPr>
              <a:defRPr sz="723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8064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433493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7" y="936226"/>
            <a:ext cx="1395174" cy="4620919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0" indent="0">
              <a:buNone/>
              <a:defRPr sz="844"/>
            </a:lvl2pPr>
            <a:lvl3pPr marL="275600" indent="0">
              <a:buNone/>
              <a:defRPr sz="723"/>
            </a:lvl3pPr>
            <a:lvl4pPr marL="413400" indent="0">
              <a:buNone/>
              <a:defRPr sz="603"/>
            </a:lvl4pPr>
            <a:lvl5pPr marL="551200" indent="0">
              <a:buNone/>
              <a:defRPr sz="603"/>
            </a:lvl5pPr>
            <a:lvl6pPr marL="689000" indent="0">
              <a:buNone/>
              <a:defRPr sz="603"/>
            </a:lvl6pPr>
            <a:lvl7pPr marL="826800" indent="0">
              <a:buNone/>
              <a:defRPr sz="603"/>
            </a:lvl7pPr>
            <a:lvl8pPr marL="964601" indent="0">
              <a:buNone/>
              <a:defRPr sz="603"/>
            </a:lvl8pPr>
            <a:lvl9pPr marL="1102401" indent="0">
              <a:buNone/>
              <a:defRPr sz="60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27" y="1950720"/>
            <a:ext cx="888849" cy="3613950"/>
          </a:xfrm>
        </p:spPr>
        <p:txBody>
          <a:bodyPr/>
          <a:lstStyle>
            <a:lvl1pPr marL="0" indent="0">
              <a:buNone/>
              <a:defRPr sz="482"/>
            </a:lvl1pPr>
            <a:lvl2pPr marL="137800" indent="0">
              <a:buNone/>
              <a:defRPr sz="422"/>
            </a:lvl2pPr>
            <a:lvl3pPr marL="275600" indent="0">
              <a:buNone/>
              <a:defRPr sz="362"/>
            </a:lvl3pPr>
            <a:lvl4pPr marL="413400" indent="0">
              <a:buNone/>
              <a:defRPr sz="301"/>
            </a:lvl4pPr>
            <a:lvl5pPr marL="551200" indent="0">
              <a:buNone/>
              <a:defRPr sz="301"/>
            </a:lvl5pPr>
            <a:lvl6pPr marL="689000" indent="0">
              <a:buNone/>
              <a:defRPr sz="301"/>
            </a:lvl6pPr>
            <a:lvl7pPr marL="826800" indent="0">
              <a:buNone/>
              <a:defRPr sz="301"/>
            </a:lvl7pPr>
            <a:lvl8pPr marL="964601" indent="0">
              <a:buNone/>
              <a:defRPr sz="301"/>
            </a:lvl8pPr>
            <a:lvl9pPr marL="1102401" indent="0">
              <a:buNone/>
              <a:defRPr sz="30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7638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4"/>
            <a:ext cx="2376964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3"/>
            <a:ext cx="2376964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21/1/2026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6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6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天空, 戶外, 建築, 雲 的圖片&#10;&#10;AI 產生的內容可能不正確。">
            <a:extLst>
              <a:ext uri="{FF2B5EF4-FFF2-40B4-BE49-F238E27FC236}">
                <a16:creationId xmlns:a16="http://schemas.microsoft.com/office/drawing/2014/main" id="{4D0F476D-7672-F854-AE83-9C9E47F168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" y="508"/>
            <a:ext cx="2755392" cy="650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20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75600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900" indent="-68900" algn="l" defTabSz="275600" rtl="0" eaLnBrk="1" latinLnBrk="0" hangingPunct="1">
        <a:lnSpc>
          <a:spcPct val="90000"/>
        </a:lnSpc>
        <a:spcBef>
          <a:spcPts val="30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2pPr>
      <a:lvl3pPr marL="3445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6201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757900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957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1" indent="-68900" algn="l" defTabSz="275600" rtl="0" eaLnBrk="1" latinLnBrk="0" hangingPunct="1">
        <a:lnSpc>
          <a:spcPct val="90000"/>
        </a:lnSpc>
        <a:spcBef>
          <a:spcPts val="151"/>
        </a:spcBef>
        <a:buFont typeface="Arial" panose="020B0604020202020204" pitchFamily="34" charset="0"/>
        <a:buChar char="•"/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1pPr>
      <a:lvl2pPr marL="137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2pPr>
      <a:lvl3pPr marL="2756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3pPr>
      <a:lvl4pPr marL="4134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4pPr>
      <a:lvl5pPr marL="5512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5pPr>
      <a:lvl6pPr marL="6890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6pPr>
      <a:lvl7pPr marL="826800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7pPr>
      <a:lvl8pPr marL="9646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1" algn="l" defTabSz="275600" rtl="0" eaLnBrk="1" latinLnBrk="0" hangingPunct="1">
        <a:defRPr sz="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231487" y="777921"/>
            <a:ext cx="2456873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600"/>
              </a:lnSpc>
              <a:spcBef>
                <a:spcPts val="216"/>
              </a:spcBef>
            </a:pPr>
            <a:r>
              <a:rPr lang="en-US" altLang="zh-TW" sz="3300" spc="0" dirty="0">
                <a:solidFill>
                  <a:srgbClr val="002060"/>
                </a:solidFill>
              </a:rPr>
              <a:t>PLACE</a:t>
            </a:r>
            <a:br>
              <a:rPr lang="en-US" altLang="zh-TW" sz="3300" spc="0" dirty="0">
                <a:solidFill>
                  <a:srgbClr val="002060"/>
                </a:solidFill>
              </a:rPr>
            </a:br>
            <a:r>
              <a:rPr lang="en-US" altLang="zh-TW" sz="3250" spc="0" dirty="0">
                <a:solidFill>
                  <a:srgbClr val="002060"/>
                </a:solidFill>
              </a:rPr>
              <a:t>HEADLINE</a:t>
            </a:r>
            <a:endParaRPr lang="zh-TW" altLang="en-US" sz="3250" spc="0" dirty="0">
              <a:solidFill>
                <a:srgbClr val="002060"/>
              </a:solidFill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268816" y="2160927"/>
            <a:ext cx="2671234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600"/>
              </a:lnSpc>
            </a:pPr>
            <a:r>
              <a:rPr lang="en-US" altLang="zh-TW" sz="1250" dirty="0">
                <a:solidFill>
                  <a:srgbClr val="002060"/>
                </a:solidFill>
                <a:latin typeface="Myriad Pro" panose="020B0503030403020204" pitchFamily="34" charset="0"/>
              </a:rPr>
              <a:t>INSERT SUB-HEADING BANNER</a:t>
            </a:r>
            <a:br>
              <a:rPr lang="en-US" altLang="zh-TW" sz="1250" dirty="0">
                <a:solidFill>
                  <a:srgbClr val="002060"/>
                </a:solidFill>
                <a:latin typeface="Myriad Pro" panose="020B0503030403020204" pitchFamily="34" charset="0"/>
              </a:rPr>
            </a:br>
            <a:r>
              <a:rPr lang="en-US" altLang="zh-TW" sz="1250" dirty="0">
                <a:solidFill>
                  <a:srgbClr val="002060"/>
                </a:solidFill>
                <a:latin typeface="Myriad Pro" panose="020B0503030403020204" pitchFamily="34" charset="0"/>
              </a:rPr>
              <a:t>TITLE HERE OR EVENT DATE</a:t>
            </a:r>
            <a:endParaRPr lang="zh-TW" altLang="en-US" sz="1250" dirty="0">
              <a:solidFill>
                <a:srgbClr val="002060"/>
              </a:solidFill>
              <a:latin typeface="Myriad Pro" panose="020B0503030403020204" pitchFamily="34" charset="0"/>
            </a:endParaRPr>
          </a:p>
        </p:txBody>
      </p:sp>
      <p:sp>
        <p:nvSpPr>
          <p:cNvPr id="8" name="文字版面配置區 2">
            <a:extLst>
              <a:ext uri="{FF2B5EF4-FFF2-40B4-BE49-F238E27FC236}">
                <a16:creationId xmlns:a16="http://schemas.microsoft.com/office/drawing/2014/main" id="{CF1364A9-6743-77B9-4697-DDCA3C8AE900}"/>
              </a:ext>
            </a:extLst>
          </p:cNvPr>
          <p:cNvSpPr txBox="1">
            <a:spLocks/>
          </p:cNvSpPr>
          <p:nvPr/>
        </p:nvSpPr>
        <p:spPr>
          <a:xfrm>
            <a:off x="231487" y="1630204"/>
            <a:ext cx="2456873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938"/>
              </a:lnSpc>
              <a:spcBef>
                <a:spcPts val="216"/>
              </a:spcBef>
            </a:pPr>
            <a:r>
              <a:rPr lang="en-US" altLang="zh-TW" sz="2750" spc="0" dirty="0">
                <a:solidFill>
                  <a:srgbClr val="002060"/>
                </a:solidFill>
              </a:rPr>
              <a:t>TEXT HERE</a:t>
            </a:r>
            <a:endParaRPr lang="zh-TW" altLang="en-US" sz="2750" spc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Myriad Pro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18</cp:revision>
  <dcterms:created xsi:type="dcterms:W3CDTF">2025-08-29T04:37:53Z</dcterms:created>
  <dcterms:modified xsi:type="dcterms:W3CDTF">2026-01-21T08:36:27Z</dcterms:modified>
</cp:coreProperties>
</file>