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3124200" cy="650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8" userDrawn="1">
          <p15:clr>
            <a:srgbClr val="A4A3A4"/>
          </p15:clr>
        </p15:guide>
        <p15:guide id="2" pos="9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00B5"/>
    <a:srgbClr val="6D3A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73" autoAdjust="0"/>
    <p:restoredTop sz="94660"/>
  </p:normalViewPr>
  <p:slideViewPr>
    <p:cSldViewPr snapToGrid="0" showGuides="1">
      <p:cViewPr>
        <p:scale>
          <a:sx n="93" d="100"/>
          <a:sy n="93" d="100"/>
        </p:scale>
        <p:origin x="4194" y="294"/>
      </p:cViewPr>
      <p:guideLst>
        <p:guide orient="horz" pos="2048"/>
        <p:guide pos="9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4315" y="1064166"/>
            <a:ext cx="2655570" cy="2263799"/>
          </a:xfrm>
        </p:spPr>
        <p:txBody>
          <a:bodyPr anchor="b"/>
          <a:lstStyle>
            <a:lvl1pPr algn="ctr">
              <a:defRPr sz="205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525" y="3415265"/>
            <a:ext cx="2343150" cy="1569908"/>
          </a:xfrm>
        </p:spPr>
        <p:txBody>
          <a:bodyPr/>
          <a:lstStyle>
            <a:lvl1pPr marL="0" indent="0" algn="ctr">
              <a:buNone/>
              <a:defRPr sz="820"/>
            </a:lvl1pPr>
            <a:lvl2pPr marL="156225" indent="0" algn="ctr">
              <a:buNone/>
              <a:defRPr sz="683"/>
            </a:lvl2pPr>
            <a:lvl3pPr marL="312450" indent="0" algn="ctr">
              <a:buNone/>
              <a:defRPr sz="615"/>
            </a:lvl3pPr>
            <a:lvl4pPr marL="468676" indent="0" algn="ctr">
              <a:buNone/>
              <a:defRPr sz="547"/>
            </a:lvl4pPr>
            <a:lvl5pPr marL="624901" indent="0" algn="ctr">
              <a:buNone/>
              <a:defRPr sz="547"/>
            </a:lvl5pPr>
            <a:lvl6pPr marL="781126" indent="0" algn="ctr">
              <a:buNone/>
              <a:defRPr sz="547"/>
            </a:lvl6pPr>
            <a:lvl7pPr marL="937351" indent="0" algn="ctr">
              <a:buNone/>
              <a:defRPr sz="547"/>
            </a:lvl7pPr>
            <a:lvl8pPr marL="1093577" indent="0" algn="ctr">
              <a:buNone/>
              <a:defRPr sz="547"/>
            </a:lvl8pPr>
            <a:lvl9pPr marL="1249802" indent="0" algn="ctr">
              <a:buNone/>
              <a:defRPr sz="547"/>
            </a:lvl9pPr>
          </a:lstStyle>
          <a:p>
            <a:r>
              <a:rPr lang="en-US" altLang="zh-HK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57599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39187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35756" y="346193"/>
            <a:ext cx="673656" cy="5510483"/>
          </a:xfrm>
        </p:spPr>
        <p:txBody>
          <a:bodyPr vert="eaVert"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4789" y="346193"/>
            <a:ext cx="1981914" cy="5510483"/>
          </a:xfrm>
        </p:spPr>
        <p:txBody>
          <a:bodyPr vert="eaVert"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41969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95773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161" y="1621086"/>
            <a:ext cx="2694623" cy="2704817"/>
          </a:xfrm>
        </p:spPr>
        <p:txBody>
          <a:bodyPr anchor="b"/>
          <a:lstStyle>
            <a:lvl1pPr>
              <a:defRPr sz="205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161" y="4351492"/>
            <a:ext cx="2694623" cy="1422400"/>
          </a:xfrm>
        </p:spPr>
        <p:txBody>
          <a:bodyPr/>
          <a:lstStyle>
            <a:lvl1pPr marL="0" indent="0">
              <a:buNone/>
              <a:defRPr sz="820">
                <a:solidFill>
                  <a:schemeClr val="tx1">
                    <a:tint val="82000"/>
                  </a:schemeClr>
                </a:solidFill>
              </a:defRPr>
            </a:lvl1pPr>
            <a:lvl2pPr marL="156225" indent="0">
              <a:buNone/>
              <a:defRPr sz="683">
                <a:solidFill>
                  <a:schemeClr val="tx1">
                    <a:tint val="82000"/>
                  </a:schemeClr>
                </a:solidFill>
              </a:defRPr>
            </a:lvl2pPr>
            <a:lvl3pPr marL="312450" indent="0">
              <a:buNone/>
              <a:defRPr sz="615">
                <a:solidFill>
                  <a:schemeClr val="tx1">
                    <a:tint val="82000"/>
                  </a:schemeClr>
                </a:solidFill>
              </a:defRPr>
            </a:lvl3pPr>
            <a:lvl4pPr marL="468676" indent="0">
              <a:buNone/>
              <a:defRPr sz="547">
                <a:solidFill>
                  <a:schemeClr val="tx1">
                    <a:tint val="82000"/>
                  </a:schemeClr>
                </a:solidFill>
              </a:defRPr>
            </a:lvl4pPr>
            <a:lvl5pPr marL="624901" indent="0">
              <a:buNone/>
              <a:defRPr sz="547">
                <a:solidFill>
                  <a:schemeClr val="tx1">
                    <a:tint val="82000"/>
                  </a:schemeClr>
                </a:solidFill>
              </a:defRPr>
            </a:lvl5pPr>
            <a:lvl6pPr marL="781126" indent="0">
              <a:buNone/>
              <a:defRPr sz="547">
                <a:solidFill>
                  <a:schemeClr val="tx1">
                    <a:tint val="82000"/>
                  </a:schemeClr>
                </a:solidFill>
              </a:defRPr>
            </a:lvl6pPr>
            <a:lvl7pPr marL="937351" indent="0">
              <a:buNone/>
              <a:defRPr sz="547">
                <a:solidFill>
                  <a:schemeClr val="tx1">
                    <a:tint val="82000"/>
                  </a:schemeClr>
                </a:solidFill>
              </a:defRPr>
            </a:lvl7pPr>
            <a:lvl8pPr marL="1093577" indent="0">
              <a:buNone/>
              <a:defRPr sz="547">
                <a:solidFill>
                  <a:schemeClr val="tx1">
                    <a:tint val="82000"/>
                  </a:schemeClr>
                </a:solidFill>
              </a:defRPr>
            </a:lvl8pPr>
            <a:lvl9pPr marL="1249802" indent="0">
              <a:buNone/>
              <a:defRPr sz="547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1369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789" y="1730963"/>
            <a:ext cx="1327785" cy="4125713"/>
          </a:xfr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1626" y="1730963"/>
            <a:ext cx="1327785" cy="4125713"/>
          </a:xfr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72891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95" y="346194"/>
            <a:ext cx="2694623" cy="1256830"/>
          </a:xfr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196" y="1593991"/>
            <a:ext cx="1321683" cy="781191"/>
          </a:xfrm>
        </p:spPr>
        <p:txBody>
          <a:bodyPr anchor="b"/>
          <a:lstStyle>
            <a:lvl1pPr marL="0" indent="0">
              <a:buNone/>
              <a:defRPr sz="820" b="1"/>
            </a:lvl1pPr>
            <a:lvl2pPr marL="156225" indent="0">
              <a:buNone/>
              <a:defRPr sz="683" b="1"/>
            </a:lvl2pPr>
            <a:lvl3pPr marL="312450" indent="0">
              <a:buNone/>
              <a:defRPr sz="615" b="1"/>
            </a:lvl3pPr>
            <a:lvl4pPr marL="468676" indent="0">
              <a:buNone/>
              <a:defRPr sz="547" b="1"/>
            </a:lvl4pPr>
            <a:lvl5pPr marL="624901" indent="0">
              <a:buNone/>
              <a:defRPr sz="547" b="1"/>
            </a:lvl5pPr>
            <a:lvl6pPr marL="781126" indent="0">
              <a:buNone/>
              <a:defRPr sz="547" b="1"/>
            </a:lvl6pPr>
            <a:lvl7pPr marL="937351" indent="0">
              <a:buNone/>
              <a:defRPr sz="547" b="1"/>
            </a:lvl7pPr>
            <a:lvl8pPr marL="1093577" indent="0">
              <a:buNone/>
              <a:defRPr sz="547" b="1"/>
            </a:lvl8pPr>
            <a:lvl9pPr marL="1249802" indent="0">
              <a:buNone/>
              <a:defRPr sz="547" b="1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196" y="2375182"/>
            <a:ext cx="1321683" cy="3493535"/>
          </a:xfr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81626" y="1593991"/>
            <a:ext cx="1328192" cy="781191"/>
          </a:xfrm>
        </p:spPr>
        <p:txBody>
          <a:bodyPr anchor="b"/>
          <a:lstStyle>
            <a:lvl1pPr marL="0" indent="0">
              <a:buNone/>
              <a:defRPr sz="820" b="1"/>
            </a:lvl1pPr>
            <a:lvl2pPr marL="156225" indent="0">
              <a:buNone/>
              <a:defRPr sz="683" b="1"/>
            </a:lvl2pPr>
            <a:lvl3pPr marL="312450" indent="0">
              <a:buNone/>
              <a:defRPr sz="615" b="1"/>
            </a:lvl3pPr>
            <a:lvl4pPr marL="468676" indent="0">
              <a:buNone/>
              <a:defRPr sz="547" b="1"/>
            </a:lvl4pPr>
            <a:lvl5pPr marL="624901" indent="0">
              <a:buNone/>
              <a:defRPr sz="547" b="1"/>
            </a:lvl5pPr>
            <a:lvl6pPr marL="781126" indent="0">
              <a:buNone/>
              <a:defRPr sz="547" b="1"/>
            </a:lvl6pPr>
            <a:lvl7pPr marL="937351" indent="0">
              <a:buNone/>
              <a:defRPr sz="547" b="1"/>
            </a:lvl7pPr>
            <a:lvl8pPr marL="1093577" indent="0">
              <a:buNone/>
              <a:defRPr sz="547" b="1"/>
            </a:lvl8pPr>
            <a:lvl9pPr marL="1249802" indent="0">
              <a:buNone/>
              <a:defRPr sz="547" b="1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81626" y="2375182"/>
            <a:ext cx="1328192" cy="3493535"/>
          </a:xfr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95902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65852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02066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96" y="433493"/>
            <a:ext cx="1007636" cy="1517227"/>
          </a:xfrm>
        </p:spPr>
        <p:txBody>
          <a:bodyPr anchor="b"/>
          <a:lstStyle>
            <a:lvl1pPr>
              <a:defRPr sz="1093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192" y="936226"/>
            <a:ext cx="1581626" cy="4620919"/>
          </a:xfrm>
        </p:spPr>
        <p:txBody>
          <a:bodyPr/>
          <a:lstStyle>
            <a:lvl1pPr>
              <a:defRPr sz="1093"/>
            </a:lvl1pPr>
            <a:lvl2pPr>
              <a:defRPr sz="957"/>
            </a:lvl2pPr>
            <a:lvl3pPr>
              <a:defRPr sz="820"/>
            </a:lvl3pPr>
            <a:lvl4pPr>
              <a:defRPr sz="683"/>
            </a:lvl4pPr>
            <a:lvl5pPr>
              <a:defRPr sz="683"/>
            </a:lvl5pPr>
            <a:lvl6pPr>
              <a:defRPr sz="683"/>
            </a:lvl6pPr>
            <a:lvl7pPr>
              <a:defRPr sz="683"/>
            </a:lvl7pPr>
            <a:lvl8pPr>
              <a:defRPr sz="683"/>
            </a:lvl8pPr>
            <a:lvl9pPr>
              <a:defRPr sz="683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196" y="1950720"/>
            <a:ext cx="1007636" cy="3613950"/>
          </a:xfrm>
        </p:spPr>
        <p:txBody>
          <a:bodyPr/>
          <a:lstStyle>
            <a:lvl1pPr marL="0" indent="0">
              <a:buNone/>
              <a:defRPr sz="547"/>
            </a:lvl1pPr>
            <a:lvl2pPr marL="156225" indent="0">
              <a:buNone/>
              <a:defRPr sz="478"/>
            </a:lvl2pPr>
            <a:lvl3pPr marL="312450" indent="0">
              <a:buNone/>
              <a:defRPr sz="410"/>
            </a:lvl3pPr>
            <a:lvl4pPr marL="468676" indent="0">
              <a:buNone/>
              <a:defRPr sz="342"/>
            </a:lvl4pPr>
            <a:lvl5pPr marL="624901" indent="0">
              <a:buNone/>
              <a:defRPr sz="342"/>
            </a:lvl5pPr>
            <a:lvl6pPr marL="781126" indent="0">
              <a:buNone/>
              <a:defRPr sz="342"/>
            </a:lvl6pPr>
            <a:lvl7pPr marL="937351" indent="0">
              <a:buNone/>
              <a:defRPr sz="342"/>
            </a:lvl7pPr>
            <a:lvl8pPr marL="1093577" indent="0">
              <a:buNone/>
              <a:defRPr sz="342"/>
            </a:lvl8pPr>
            <a:lvl9pPr marL="1249802" indent="0">
              <a:buNone/>
              <a:defRPr sz="342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82430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96" y="433493"/>
            <a:ext cx="1007636" cy="1517227"/>
          </a:xfrm>
        </p:spPr>
        <p:txBody>
          <a:bodyPr anchor="b"/>
          <a:lstStyle>
            <a:lvl1pPr>
              <a:defRPr sz="1093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28192" y="936226"/>
            <a:ext cx="1581626" cy="4620919"/>
          </a:xfrm>
        </p:spPr>
        <p:txBody>
          <a:bodyPr anchor="t"/>
          <a:lstStyle>
            <a:lvl1pPr marL="0" indent="0">
              <a:buNone/>
              <a:defRPr sz="1093"/>
            </a:lvl1pPr>
            <a:lvl2pPr marL="156225" indent="0">
              <a:buNone/>
              <a:defRPr sz="957"/>
            </a:lvl2pPr>
            <a:lvl3pPr marL="312450" indent="0">
              <a:buNone/>
              <a:defRPr sz="820"/>
            </a:lvl3pPr>
            <a:lvl4pPr marL="468676" indent="0">
              <a:buNone/>
              <a:defRPr sz="683"/>
            </a:lvl4pPr>
            <a:lvl5pPr marL="624901" indent="0">
              <a:buNone/>
              <a:defRPr sz="683"/>
            </a:lvl5pPr>
            <a:lvl6pPr marL="781126" indent="0">
              <a:buNone/>
              <a:defRPr sz="683"/>
            </a:lvl6pPr>
            <a:lvl7pPr marL="937351" indent="0">
              <a:buNone/>
              <a:defRPr sz="683"/>
            </a:lvl7pPr>
            <a:lvl8pPr marL="1093577" indent="0">
              <a:buNone/>
              <a:defRPr sz="683"/>
            </a:lvl8pPr>
            <a:lvl9pPr marL="1249802" indent="0">
              <a:buNone/>
              <a:defRPr sz="683"/>
            </a:lvl9pPr>
          </a:lstStyle>
          <a:p>
            <a:r>
              <a:rPr lang="en-US" altLang="zh-HK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196" y="1950720"/>
            <a:ext cx="1007636" cy="3613950"/>
          </a:xfrm>
        </p:spPr>
        <p:txBody>
          <a:bodyPr/>
          <a:lstStyle>
            <a:lvl1pPr marL="0" indent="0">
              <a:buNone/>
              <a:defRPr sz="547"/>
            </a:lvl1pPr>
            <a:lvl2pPr marL="156225" indent="0">
              <a:buNone/>
              <a:defRPr sz="478"/>
            </a:lvl2pPr>
            <a:lvl3pPr marL="312450" indent="0">
              <a:buNone/>
              <a:defRPr sz="410"/>
            </a:lvl3pPr>
            <a:lvl4pPr marL="468676" indent="0">
              <a:buNone/>
              <a:defRPr sz="342"/>
            </a:lvl4pPr>
            <a:lvl5pPr marL="624901" indent="0">
              <a:buNone/>
              <a:defRPr sz="342"/>
            </a:lvl5pPr>
            <a:lvl6pPr marL="781126" indent="0">
              <a:buNone/>
              <a:defRPr sz="342"/>
            </a:lvl6pPr>
            <a:lvl7pPr marL="937351" indent="0">
              <a:buNone/>
              <a:defRPr sz="342"/>
            </a:lvl7pPr>
            <a:lvl8pPr marL="1093577" indent="0">
              <a:buNone/>
              <a:defRPr sz="342"/>
            </a:lvl8pPr>
            <a:lvl9pPr marL="1249802" indent="0">
              <a:buNone/>
              <a:defRPr sz="342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8801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4789" y="346194"/>
            <a:ext cx="2694623" cy="1256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789" y="1730963"/>
            <a:ext cx="2694623" cy="4125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789" y="6026763"/>
            <a:ext cx="702945" cy="3461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1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891" y="6026763"/>
            <a:ext cx="1054418" cy="3461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1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06466" y="6026763"/>
            <a:ext cx="702945" cy="3461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1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  <p:pic>
        <p:nvPicPr>
          <p:cNvPr id="9" name="圖片 8" descr="一張含有 戶外, 樹狀, 天空, 植物 的圖片&#10;&#10;AI 產生的內容可能不正確。">
            <a:extLst>
              <a:ext uri="{FF2B5EF4-FFF2-40B4-BE49-F238E27FC236}">
                <a16:creationId xmlns:a16="http://schemas.microsoft.com/office/drawing/2014/main" id="{1AC0867A-BBCB-11C2-1ED4-FDAA9C0B074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"/>
            <a:ext cx="3124200" cy="650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8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312450" rtl="0" eaLnBrk="1" latinLnBrk="0" hangingPunct="1">
        <a:lnSpc>
          <a:spcPct val="90000"/>
        </a:lnSpc>
        <a:spcBef>
          <a:spcPct val="0"/>
        </a:spcBef>
        <a:buNone/>
        <a:defRPr sz="150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8113" indent="-78113" algn="l" defTabSz="312450" rtl="0" eaLnBrk="1" latinLnBrk="0" hangingPunct="1">
        <a:lnSpc>
          <a:spcPct val="90000"/>
        </a:lnSpc>
        <a:spcBef>
          <a:spcPts val="342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1pPr>
      <a:lvl2pPr marL="234338" indent="-78113" algn="l" defTabSz="312450" rtl="0" eaLnBrk="1" latinLnBrk="0" hangingPunct="1">
        <a:lnSpc>
          <a:spcPct val="90000"/>
        </a:lnSpc>
        <a:spcBef>
          <a:spcPts val="171"/>
        </a:spcBef>
        <a:buFont typeface="Arial" panose="020B0604020202020204" pitchFamily="34" charset="0"/>
        <a:buChar char="•"/>
        <a:defRPr sz="820" kern="1200">
          <a:solidFill>
            <a:schemeClr val="tx1"/>
          </a:solidFill>
          <a:latin typeface="+mn-lt"/>
          <a:ea typeface="+mn-ea"/>
          <a:cs typeface="+mn-cs"/>
        </a:defRPr>
      </a:lvl2pPr>
      <a:lvl3pPr marL="390563" indent="-78113" algn="l" defTabSz="312450" rtl="0" eaLnBrk="1" latinLnBrk="0" hangingPunct="1">
        <a:lnSpc>
          <a:spcPct val="90000"/>
        </a:lnSpc>
        <a:spcBef>
          <a:spcPts val="171"/>
        </a:spcBef>
        <a:buFont typeface="Arial" panose="020B0604020202020204" pitchFamily="34" charset="0"/>
        <a:buChar char="•"/>
        <a:defRPr sz="683" kern="1200">
          <a:solidFill>
            <a:schemeClr val="tx1"/>
          </a:solidFill>
          <a:latin typeface="+mn-lt"/>
          <a:ea typeface="+mn-ea"/>
          <a:cs typeface="+mn-cs"/>
        </a:defRPr>
      </a:lvl3pPr>
      <a:lvl4pPr marL="546788" indent="-78113" algn="l" defTabSz="312450" rtl="0" eaLnBrk="1" latinLnBrk="0" hangingPunct="1">
        <a:lnSpc>
          <a:spcPct val="90000"/>
        </a:lnSpc>
        <a:spcBef>
          <a:spcPts val="171"/>
        </a:spcBef>
        <a:buFont typeface="Arial" panose="020B0604020202020204" pitchFamily="34" charset="0"/>
        <a:buChar char="•"/>
        <a:defRPr sz="615" kern="1200">
          <a:solidFill>
            <a:schemeClr val="tx1"/>
          </a:solidFill>
          <a:latin typeface="+mn-lt"/>
          <a:ea typeface="+mn-ea"/>
          <a:cs typeface="+mn-cs"/>
        </a:defRPr>
      </a:lvl4pPr>
      <a:lvl5pPr marL="703014" indent="-78113" algn="l" defTabSz="312450" rtl="0" eaLnBrk="1" latinLnBrk="0" hangingPunct="1">
        <a:lnSpc>
          <a:spcPct val="90000"/>
        </a:lnSpc>
        <a:spcBef>
          <a:spcPts val="171"/>
        </a:spcBef>
        <a:buFont typeface="Arial" panose="020B0604020202020204" pitchFamily="34" charset="0"/>
        <a:buChar char="•"/>
        <a:defRPr sz="615" kern="1200">
          <a:solidFill>
            <a:schemeClr val="tx1"/>
          </a:solidFill>
          <a:latin typeface="+mn-lt"/>
          <a:ea typeface="+mn-ea"/>
          <a:cs typeface="+mn-cs"/>
        </a:defRPr>
      </a:lvl5pPr>
      <a:lvl6pPr marL="859239" indent="-78113" algn="l" defTabSz="312450" rtl="0" eaLnBrk="1" latinLnBrk="0" hangingPunct="1">
        <a:lnSpc>
          <a:spcPct val="90000"/>
        </a:lnSpc>
        <a:spcBef>
          <a:spcPts val="171"/>
        </a:spcBef>
        <a:buFont typeface="Arial" panose="020B0604020202020204" pitchFamily="34" charset="0"/>
        <a:buChar char="•"/>
        <a:defRPr sz="615" kern="1200">
          <a:solidFill>
            <a:schemeClr val="tx1"/>
          </a:solidFill>
          <a:latin typeface="+mn-lt"/>
          <a:ea typeface="+mn-ea"/>
          <a:cs typeface="+mn-cs"/>
        </a:defRPr>
      </a:lvl6pPr>
      <a:lvl7pPr marL="1015464" indent="-78113" algn="l" defTabSz="312450" rtl="0" eaLnBrk="1" latinLnBrk="0" hangingPunct="1">
        <a:lnSpc>
          <a:spcPct val="90000"/>
        </a:lnSpc>
        <a:spcBef>
          <a:spcPts val="171"/>
        </a:spcBef>
        <a:buFont typeface="Arial" panose="020B0604020202020204" pitchFamily="34" charset="0"/>
        <a:buChar char="•"/>
        <a:defRPr sz="615" kern="1200">
          <a:solidFill>
            <a:schemeClr val="tx1"/>
          </a:solidFill>
          <a:latin typeface="+mn-lt"/>
          <a:ea typeface="+mn-ea"/>
          <a:cs typeface="+mn-cs"/>
        </a:defRPr>
      </a:lvl7pPr>
      <a:lvl8pPr marL="1171689" indent="-78113" algn="l" defTabSz="312450" rtl="0" eaLnBrk="1" latinLnBrk="0" hangingPunct="1">
        <a:lnSpc>
          <a:spcPct val="90000"/>
        </a:lnSpc>
        <a:spcBef>
          <a:spcPts val="171"/>
        </a:spcBef>
        <a:buFont typeface="Arial" panose="020B0604020202020204" pitchFamily="34" charset="0"/>
        <a:buChar char="•"/>
        <a:defRPr sz="615" kern="1200">
          <a:solidFill>
            <a:schemeClr val="tx1"/>
          </a:solidFill>
          <a:latin typeface="+mn-lt"/>
          <a:ea typeface="+mn-ea"/>
          <a:cs typeface="+mn-cs"/>
        </a:defRPr>
      </a:lvl8pPr>
      <a:lvl9pPr marL="1327915" indent="-78113" algn="l" defTabSz="312450" rtl="0" eaLnBrk="1" latinLnBrk="0" hangingPunct="1">
        <a:lnSpc>
          <a:spcPct val="90000"/>
        </a:lnSpc>
        <a:spcBef>
          <a:spcPts val="171"/>
        </a:spcBef>
        <a:buFont typeface="Arial" panose="020B0604020202020204" pitchFamily="34" charset="0"/>
        <a:buChar char="•"/>
        <a:defRPr sz="6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2450" rtl="0" eaLnBrk="1" latinLnBrk="0" hangingPunct="1">
        <a:defRPr sz="615" kern="1200">
          <a:solidFill>
            <a:schemeClr val="tx1"/>
          </a:solidFill>
          <a:latin typeface="+mn-lt"/>
          <a:ea typeface="+mn-ea"/>
          <a:cs typeface="+mn-cs"/>
        </a:defRPr>
      </a:lvl1pPr>
      <a:lvl2pPr marL="156225" algn="l" defTabSz="312450" rtl="0" eaLnBrk="1" latinLnBrk="0" hangingPunct="1">
        <a:defRPr sz="615" kern="1200">
          <a:solidFill>
            <a:schemeClr val="tx1"/>
          </a:solidFill>
          <a:latin typeface="+mn-lt"/>
          <a:ea typeface="+mn-ea"/>
          <a:cs typeface="+mn-cs"/>
        </a:defRPr>
      </a:lvl2pPr>
      <a:lvl3pPr marL="312450" algn="l" defTabSz="312450" rtl="0" eaLnBrk="1" latinLnBrk="0" hangingPunct="1">
        <a:defRPr sz="615" kern="1200">
          <a:solidFill>
            <a:schemeClr val="tx1"/>
          </a:solidFill>
          <a:latin typeface="+mn-lt"/>
          <a:ea typeface="+mn-ea"/>
          <a:cs typeface="+mn-cs"/>
        </a:defRPr>
      </a:lvl3pPr>
      <a:lvl4pPr marL="468676" algn="l" defTabSz="312450" rtl="0" eaLnBrk="1" latinLnBrk="0" hangingPunct="1">
        <a:defRPr sz="615" kern="1200">
          <a:solidFill>
            <a:schemeClr val="tx1"/>
          </a:solidFill>
          <a:latin typeface="+mn-lt"/>
          <a:ea typeface="+mn-ea"/>
          <a:cs typeface="+mn-cs"/>
        </a:defRPr>
      </a:lvl4pPr>
      <a:lvl5pPr marL="624901" algn="l" defTabSz="312450" rtl="0" eaLnBrk="1" latinLnBrk="0" hangingPunct="1">
        <a:defRPr sz="615" kern="1200">
          <a:solidFill>
            <a:schemeClr val="tx1"/>
          </a:solidFill>
          <a:latin typeface="+mn-lt"/>
          <a:ea typeface="+mn-ea"/>
          <a:cs typeface="+mn-cs"/>
        </a:defRPr>
      </a:lvl5pPr>
      <a:lvl6pPr marL="781126" algn="l" defTabSz="312450" rtl="0" eaLnBrk="1" latinLnBrk="0" hangingPunct="1">
        <a:defRPr sz="615" kern="1200">
          <a:solidFill>
            <a:schemeClr val="tx1"/>
          </a:solidFill>
          <a:latin typeface="+mn-lt"/>
          <a:ea typeface="+mn-ea"/>
          <a:cs typeface="+mn-cs"/>
        </a:defRPr>
      </a:lvl6pPr>
      <a:lvl7pPr marL="937351" algn="l" defTabSz="312450" rtl="0" eaLnBrk="1" latinLnBrk="0" hangingPunct="1">
        <a:defRPr sz="615" kern="1200">
          <a:solidFill>
            <a:schemeClr val="tx1"/>
          </a:solidFill>
          <a:latin typeface="+mn-lt"/>
          <a:ea typeface="+mn-ea"/>
          <a:cs typeface="+mn-cs"/>
        </a:defRPr>
      </a:lvl7pPr>
      <a:lvl8pPr marL="1093577" algn="l" defTabSz="312450" rtl="0" eaLnBrk="1" latinLnBrk="0" hangingPunct="1">
        <a:defRPr sz="615" kern="1200">
          <a:solidFill>
            <a:schemeClr val="tx1"/>
          </a:solidFill>
          <a:latin typeface="+mn-lt"/>
          <a:ea typeface="+mn-ea"/>
          <a:cs typeface="+mn-cs"/>
        </a:defRPr>
      </a:lvl8pPr>
      <a:lvl9pPr marL="1249802" algn="l" defTabSz="312450" rtl="0" eaLnBrk="1" latinLnBrk="0" hangingPunct="1">
        <a:defRPr sz="6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2">
            <a:extLst>
              <a:ext uri="{FF2B5EF4-FFF2-40B4-BE49-F238E27FC236}">
                <a16:creationId xmlns:a16="http://schemas.microsoft.com/office/drawing/2014/main" id="{FE1708E0-BDD6-AD87-CBD0-9B6956E26EAD}"/>
              </a:ext>
            </a:extLst>
          </p:cNvPr>
          <p:cNvSpPr txBox="1">
            <a:spLocks/>
          </p:cNvSpPr>
          <p:nvPr/>
        </p:nvSpPr>
        <p:spPr>
          <a:xfrm>
            <a:off x="424826" y="764135"/>
            <a:ext cx="2456873" cy="929021"/>
          </a:xfrm>
          <a:prstGeom prst="rect">
            <a:avLst/>
          </a:prstGeom>
        </p:spPr>
        <p:txBody>
          <a:bodyPr/>
          <a:lstStyle>
            <a:lvl1pPr marL="0" indent="0" algn="r" defTabSz="1028883" rtl="0" eaLnBrk="1" latinLnBrk="0" hangingPunct="1">
              <a:lnSpc>
                <a:spcPts val="7000"/>
              </a:lnSpc>
              <a:spcBef>
                <a:spcPts val="1125"/>
              </a:spcBef>
              <a:buFont typeface="Arial" panose="020B0604020202020204" pitchFamily="34" charset="0"/>
              <a:buNone/>
              <a:defRPr sz="7200" b="1" kern="1200" spc="-164" baseline="0">
                <a:solidFill>
                  <a:srgbClr val="0077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662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6104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545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986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9428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869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8311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2752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600"/>
              </a:lnSpc>
              <a:spcBef>
                <a:spcPts val="216"/>
              </a:spcBef>
            </a:pPr>
            <a:r>
              <a:rPr lang="en-US" altLang="zh-TW" sz="3250" spc="0" dirty="0">
                <a:solidFill>
                  <a:schemeClr val="bg1"/>
                </a:solidFill>
              </a:rPr>
              <a:t>PLACE</a:t>
            </a:r>
            <a:br>
              <a:rPr lang="en-US" altLang="zh-TW" sz="3250" spc="0" dirty="0">
                <a:solidFill>
                  <a:schemeClr val="bg1"/>
                </a:solidFill>
              </a:rPr>
            </a:br>
            <a:r>
              <a:rPr lang="en-US" altLang="zh-TW" sz="3250" spc="0" dirty="0">
                <a:solidFill>
                  <a:schemeClr val="bg1"/>
                </a:solidFill>
              </a:rPr>
              <a:t>HEADLINE</a:t>
            </a:r>
            <a:endParaRPr lang="zh-TW" altLang="en-US" sz="3250" spc="0" dirty="0">
              <a:solidFill>
                <a:schemeClr val="bg1"/>
              </a:solidFill>
            </a:endParaRPr>
          </a:p>
        </p:txBody>
      </p:sp>
      <p:sp>
        <p:nvSpPr>
          <p:cNvPr id="5" name="文字版面配置區 9">
            <a:extLst>
              <a:ext uri="{FF2B5EF4-FFF2-40B4-BE49-F238E27FC236}">
                <a16:creationId xmlns:a16="http://schemas.microsoft.com/office/drawing/2014/main" id="{53BBAF71-149E-BE1D-D9CE-C96E7B3F4827}"/>
              </a:ext>
            </a:extLst>
          </p:cNvPr>
          <p:cNvSpPr txBox="1">
            <a:spLocks/>
          </p:cNvSpPr>
          <p:nvPr/>
        </p:nvSpPr>
        <p:spPr>
          <a:xfrm>
            <a:off x="445552" y="2160926"/>
            <a:ext cx="2678648" cy="428599"/>
          </a:xfrm>
          <a:prstGeom prst="rect">
            <a:avLst/>
          </a:prstGeom>
        </p:spPr>
        <p:txBody>
          <a:bodyPr/>
          <a:lstStyle>
            <a:lvl1pPr marL="0" indent="0" algn="r" defTabSz="1028883" rtl="0" eaLnBrk="1" latinLnBrk="0" hangingPunct="1">
              <a:lnSpc>
                <a:spcPts val="4800"/>
              </a:lnSpc>
              <a:spcBef>
                <a:spcPts val="1125"/>
              </a:spcBef>
              <a:buFont typeface="Arial" panose="020B0604020202020204" pitchFamily="34" charset="0"/>
              <a:buNone/>
              <a:defRPr sz="4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662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6104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545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986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9428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869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8311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2752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600"/>
              </a:lnSpc>
            </a:pPr>
            <a:r>
              <a:rPr lang="en-US" altLang="zh-TW" sz="1250" dirty="0">
                <a:solidFill>
                  <a:schemeClr val="bg1"/>
                </a:solidFill>
                <a:latin typeface="Myriad Pro" panose="020B0503030403020204" pitchFamily="34" charset="0"/>
              </a:rPr>
              <a:t>INSERT SUB-HEADING BANNER</a:t>
            </a:r>
            <a:br>
              <a:rPr lang="en-US" altLang="zh-TW" sz="1250" dirty="0">
                <a:solidFill>
                  <a:schemeClr val="bg1"/>
                </a:solidFill>
                <a:latin typeface="Myriad Pro" panose="020B0503030403020204" pitchFamily="34" charset="0"/>
              </a:rPr>
            </a:br>
            <a:r>
              <a:rPr lang="en-US" altLang="zh-TW" sz="1250" dirty="0">
                <a:solidFill>
                  <a:schemeClr val="bg1"/>
                </a:solidFill>
                <a:latin typeface="Myriad Pro" panose="020B0503030403020204" pitchFamily="34" charset="0"/>
              </a:rPr>
              <a:t>TITLE HERE OR EVENT DATE</a:t>
            </a:r>
            <a:endParaRPr lang="zh-TW" altLang="en-US" sz="125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8" name="文字版面配置區 2">
            <a:extLst>
              <a:ext uri="{FF2B5EF4-FFF2-40B4-BE49-F238E27FC236}">
                <a16:creationId xmlns:a16="http://schemas.microsoft.com/office/drawing/2014/main" id="{CF1364A9-6743-77B9-4697-DDCA3C8AE900}"/>
              </a:ext>
            </a:extLst>
          </p:cNvPr>
          <p:cNvSpPr txBox="1">
            <a:spLocks/>
          </p:cNvSpPr>
          <p:nvPr/>
        </p:nvSpPr>
        <p:spPr>
          <a:xfrm>
            <a:off x="424826" y="1616419"/>
            <a:ext cx="2456873" cy="485738"/>
          </a:xfrm>
          <a:prstGeom prst="rect">
            <a:avLst/>
          </a:prstGeom>
        </p:spPr>
        <p:txBody>
          <a:bodyPr/>
          <a:lstStyle>
            <a:lvl1pPr marL="0" indent="0" algn="r" defTabSz="1028883" rtl="0" eaLnBrk="1" latinLnBrk="0" hangingPunct="1">
              <a:lnSpc>
                <a:spcPts val="7000"/>
              </a:lnSpc>
              <a:spcBef>
                <a:spcPts val="1125"/>
              </a:spcBef>
              <a:buFont typeface="Arial" panose="020B0604020202020204" pitchFamily="34" charset="0"/>
              <a:buNone/>
              <a:defRPr sz="7200" b="1" kern="1200" spc="-164" baseline="0">
                <a:solidFill>
                  <a:srgbClr val="0077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662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6104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545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986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9428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869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8311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2752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938"/>
              </a:lnSpc>
              <a:spcBef>
                <a:spcPts val="216"/>
              </a:spcBef>
            </a:pPr>
            <a:r>
              <a:rPr lang="en-US" altLang="zh-TW" sz="2800" spc="0" dirty="0">
                <a:solidFill>
                  <a:schemeClr val="bg1"/>
                </a:solidFill>
              </a:rPr>
              <a:t>TEXT </a:t>
            </a:r>
            <a:r>
              <a:rPr lang="en-US" altLang="zh-TW" sz="2750" spc="0" dirty="0">
                <a:solidFill>
                  <a:schemeClr val="bg1"/>
                </a:solidFill>
              </a:rPr>
              <a:t>HERE</a:t>
            </a:r>
            <a:endParaRPr lang="zh-TW" altLang="en-US" sz="2750" spc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0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400</TotalTime>
  <Words>14</Words>
  <Application>Microsoft Office PowerPoint</Application>
  <PresentationFormat>自訂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Myriad Pro</vt:lpstr>
      <vt:lpstr>Office Theme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Christine AU</dc:creator>
  <cp:lastModifiedBy>Wai Man CHOI</cp:lastModifiedBy>
  <cp:revision>21</cp:revision>
  <dcterms:created xsi:type="dcterms:W3CDTF">2025-08-29T04:37:53Z</dcterms:created>
  <dcterms:modified xsi:type="dcterms:W3CDTF">2026-01-21T08:11:39Z</dcterms:modified>
</cp:coreProperties>
</file>