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3124200" cy="650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8" userDrawn="1">
          <p15:clr>
            <a:srgbClr val="A4A3A4"/>
          </p15:clr>
        </p15:guide>
        <p15:guide id="2" pos="9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00B5"/>
    <a:srgbClr val="6D3A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3" autoAdjust="0"/>
    <p:restoredTop sz="94660"/>
  </p:normalViewPr>
  <p:slideViewPr>
    <p:cSldViewPr snapToGrid="0" showGuides="1">
      <p:cViewPr varScale="1">
        <p:scale>
          <a:sx n="124" d="100"/>
          <a:sy n="124" d="100"/>
        </p:scale>
        <p:origin x="3972" y="90"/>
      </p:cViewPr>
      <p:guideLst>
        <p:guide orient="horz" pos="2048"/>
        <p:guide pos="9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315" y="1064166"/>
            <a:ext cx="2655570" cy="2263799"/>
          </a:xfrm>
        </p:spPr>
        <p:txBody>
          <a:bodyPr anchor="b"/>
          <a:lstStyle>
            <a:lvl1pPr algn="ctr">
              <a:defRPr sz="205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0525" y="3415265"/>
            <a:ext cx="2343150" cy="1569908"/>
          </a:xfrm>
        </p:spPr>
        <p:txBody>
          <a:bodyPr/>
          <a:lstStyle>
            <a:lvl1pPr marL="0" indent="0" algn="ctr">
              <a:buNone/>
              <a:defRPr sz="820"/>
            </a:lvl1pPr>
            <a:lvl2pPr marL="156225" indent="0" algn="ctr">
              <a:buNone/>
              <a:defRPr sz="683"/>
            </a:lvl2pPr>
            <a:lvl3pPr marL="312450" indent="0" algn="ctr">
              <a:buNone/>
              <a:defRPr sz="615"/>
            </a:lvl3pPr>
            <a:lvl4pPr marL="468676" indent="0" algn="ctr">
              <a:buNone/>
              <a:defRPr sz="547"/>
            </a:lvl4pPr>
            <a:lvl5pPr marL="624901" indent="0" algn="ctr">
              <a:buNone/>
              <a:defRPr sz="547"/>
            </a:lvl5pPr>
            <a:lvl6pPr marL="781126" indent="0" algn="ctr">
              <a:buNone/>
              <a:defRPr sz="547"/>
            </a:lvl6pPr>
            <a:lvl7pPr marL="937351" indent="0" algn="ctr">
              <a:buNone/>
              <a:defRPr sz="547"/>
            </a:lvl7pPr>
            <a:lvl8pPr marL="1093577" indent="0" algn="ctr">
              <a:buNone/>
              <a:defRPr sz="547"/>
            </a:lvl8pPr>
            <a:lvl9pPr marL="1249802" indent="0" algn="ctr">
              <a:buNone/>
              <a:defRPr sz="547"/>
            </a:lvl9pPr>
          </a:lstStyle>
          <a:p>
            <a:r>
              <a:rPr lang="en-US" altLang="zh-HK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57599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39187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35756" y="346193"/>
            <a:ext cx="673656" cy="5510483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789" y="346193"/>
            <a:ext cx="1981914" cy="5510483"/>
          </a:xfrm>
        </p:spPr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41969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95773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161" y="1621086"/>
            <a:ext cx="2694623" cy="2704817"/>
          </a:xfrm>
        </p:spPr>
        <p:txBody>
          <a:bodyPr anchor="b"/>
          <a:lstStyle>
            <a:lvl1pPr>
              <a:defRPr sz="205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161" y="4351492"/>
            <a:ext cx="2694623" cy="1422400"/>
          </a:xfrm>
        </p:spPr>
        <p:txBody>
          <a:bodyPr/>
          <a:lstStyle>
            <a:lvl1pPr marL="0" indent="0">
              <a:buNone/>
              <a:defRPr sz="820">
                <a:solidFill>
                  <a:schemeClr val="tx1">
                    <a:tint val="82000"/>
                  </a:schemeClr>
                </a:solidFill>
              </a:defRPr>
            </a:lvl1pPr>
            <a:lvl2pPr marL="156225" indent="0">
              <a:buNone/>
              <a:defRPr sz="683">
                <a:solidFill>
                  <a:schemeClr val="tx1">
                    <a:tint val="82000"/>
                  </a:schemeClr>
                </a:solidFill>
              </a:defRPr>
            </a:lvl2pPr>
            <a:lvl3pPr marL="312450" indent="0">
              <a:buNone/>
              <a:defRPr sz="615">
                <a:solidFill>
                  <a:schemeClr val="tx1">
                    <a:tint val="82000"/>
                  </a:schemeClr>
                </a:solidFill>
              </a:defRPr>
            </a:lvl3pPr>
            <a:lvl4pPr marL="468676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4pPr>
            <a:lvl5pPr marL="624901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5pPr>
            <a:lvl6pPr marL="781126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6pPr>
            <a:lvl7pPr marL="937351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7pPr>
            <a:lvl8pPr marL="1093577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8pPr>
            <a:lvl9pPr marL="1249802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1369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789" y="1730963"/>
            <a:ext cx="1327785" cy="4125713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1626" y="1730963"/>
            <a:ext cx="1327785" cy="4125713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72891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5" y="346194"/>
            <a:ext cx="2694623" cy="1256830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196" y="1593991"/>
            <a:ext cx="1321683" cy="781191"/>
          </a:xfrm>
        </p:spPr>
        <p:txBody>
          <a:bodyPr anchor="b"/>
          <a:lstStyle>
            <a:lvl1pPr marL="0" indent="0">
              <a:buNone/>
              <a:defRPr sz="820" b="1"/>
            </a:lvl1pPr>
            <a:lvl2pPr marL="156225" indent="0">
              <a:buNone/>
              <a:defRPr sz="683" b="1"/>
            </a:lvl2pPr>
            <a:lvl3pPr marL="312450" indent="0">
              <a:buNone/>
              <a:defRPr sz="615" b="1"/>
            </a:lvl3pPr>
            <a:lvl4pPr marL="468676" indent="0">
              <a:buNone/>
              <a:defRPr sz="547" b="1"/>
            </a:lvl4pPr>
            <a:lvl5pPr marL="624901" indent="0">
              <a:buNone/>
              <a:defRPr sz="547" b="1"/>
            </a:lvl5pPr>
            <a:lvl6pPr marL="781126" indent="0">
              <a:buNone/>
              <a:defRPr sz="547" b="1"/>
            </a:lvl6pPr>
            <a:lvl7pPr marL="937351" indent="0">
              <a:buNone/>
              <a:defRPr sz="547" b="1"/>
            </a:lvl7pPr>
            <a:lvl8pPr marL="1093577" indent="0">
              <a:buNone/>
              <a:defRPr sz="547" b="1"/>
            </a:lvl8pPr>
            <a:lvl9pPr marL="1249802" indent="0">
              <a:buNone/>
              <a:defRPr sz="547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5196" y="2375182"/>
            <a:ext cx="1321683" cy="3493535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81626" y="1593991"/>
            <a:ext cx="1328192" cy="781191"/>
          </a:xfrm>
        </p:spPr>
        <p:txBody>
          <a:bodyPr anchor="b"/>
          <a:lstStyle>
            <a:lvl1pPr marL="0" indent="0">
              <a:buNone/>
              <a:defRPr sz="820" b="1"/>
            </a:lvl1pPr>
            <a:lvl2pPr marL="156225" indent="0">
              <a:buNone/>
              <a:defRPr sz="683" b="1"/>
            </a:lvl2pPr>
            <a:lvl3pPr marL="312450" indent="0">
              <a:buNone/>
              <a:defRPr sz="615" b="1"/>
            </a:lvl3pPr>
            <a:lvl4pPr marL="468676" indent="0">
              <a:buNone/>
              <a:defRPr sz="547" b="1"/>
            </a:lvl4pPr>
            <a:lvl5pPr marL="624901" indent="0">
              <a:buNone/>
              <a:defRPr sz="547" b="1"/>
            </a:lvl5pPr>
            <a:lvl6pPr marL="781126" indent="0">
              <a:buNone/>
              <a:defRPr sz="547" b="1"/>
            </a:lvl6pPr>
            <a:lvl7pPr marL="937351" indent="0">
              <a:buNone/>
              <a:defRPr sz="547" b="1"/>
            </a:lvl7pPr>
            <a:lvl8pPr marL="1093577" indent="0">
              <a:buNone/>
              <a:defRPr sz="547" b="1"/>
            </a:lvl8pPr>
            <a:lvl9pPr marL="1249802" indent="0">
              <a:buNone/>
              <a:defRPr sz="547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81626" y="2375182"/>
            <a:ext cx="1328192" cy="3493535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95902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65852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02066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6" y="433493"/>
            <a:ext cx="1007636" cy="1517227"/>
          </a:xfrm>
        </p:spPr>
        <p:txBody>
          <a:bodyPr anchor="b"/>
          <a:lstStyle>
            <a:lvl1pPr>
              <a:defRPr sz="1093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8192" y="936226"/>
            <a:ext cx="1581626" cy="4620919"/>
          </a:xfrm>
        </p:spPr>
        <p:txBody>
          <a:bodyPr/>
          <a:lstStyle>
            <a:lvl1pPr>
              <a:defRPr sz="1093"/>
            </a:lvl1pPr>
            <a:lvl2pPr>
              <a:defRPr sz="957"/>
            </a:lvl2pPr>
            <a:lvl3pPr>
              <a:defRPr sz="820"/>
            </a:lvl3pPr>
            <a:lvl4pPr>
              <a:defRPr sz="683"/>
            </a:lvl4pPr>
            <a:lvl5pPr>
              <a:defRPr sz="683"/>
            </a:lvl5pPr>
            <a:lvl6pPr>
              <a:defRPr sz="683"/>
            </a:lvl6pPr>
            <a:lvl7pPr>
              <a:defRPr sz="683"/>
            </a:lvl7pPr>
            <a:lvl8pPr>
              <a:defRPr sz="683"/>
            </a:lvl8pPr>
            <a:lvl9pPr>
              <a:defRPr sz="683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96" y="1950720"/>
            <a:ext cx="1007636" cy="3613950"/>
          </a:xfrm>
        </p:spPr>
        <p:txBody>
          <a:bodyPr/>
          <a:lstStyle>
            <a:lvl1pPr marL="0" indent="0">
              <a:buNone/>
              <a:defRPr sz="547"/>
            </a:lvl1pPr>
            <a:lvl2pPr marL="156225" indent="0">
              <a:buNone/>
              <a:defRPr sz="478"/>
            </a:lvl2pPr>
            <a:lvl3pPr marL="312450" indent="0">
              <a:buNone/>
              <a:defRPr sz="410"/>
            </a:lvl3pPr>
            <a:lvl4pPr marL="468676" indent="0">
              <a:buNone/>
              <a:defRPr sz="342"/>
            </a:lvl4pPr>
            <a:lvl5pPr marL="624901" indent="0">
              <a:buNone/>
              <a:defRPr sz="342"/>
            </a:lvl5pPr>
            <a:lvl6pPr marL="781126" indent="0">
              <a:buNone/>
              <a:defRPr sz="342"/>
            </a:lvl6pPr>
            <a:lvl7pPr marL="937351" indent="0">
              <a:buNone/>
              <a:defRPr sz="342"/>
            </a:lvl7pPr>
            <a:lvl8pPr marL="1093577" indent="0">
              <a:buNone/>
              <a:defRPr sz="342"/>
            </a:lvl8pPr>
            <a:lvl9pPr marL="1249802" indent="0">
              <a:buNone/>
              <a:defRPr sz="34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82430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6" y="433493"/>
            <a:ext cx="1007636" cy="1517227"/>
          </a:xfrm>
        </p:spPr>
        <p:txBody>
          <a:bodyPr anchor="b"/>
          <a:lstStyle>
            <a:lvl1pPr>
              <a:defRPr sz="1093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28192" y="936226"/>
            <a:ext cx="1581626" cy="4620919"/>
          </a:xfrm>
        </p:spPr>
        <p:txBody>
          <a:bodyPr anchor="t"/>
          <a:lstStyle>
            <a:lvl1pPr marL="0" indent="0">
              <a:buNone/>
              <a:defRPr sz="1093"/>
            </a:lvl1pPr>
            <a:lvl2pPr marL="156225" indent="0">
              <a:buNone/>
              <a:defRPr sz="957"/>
            </a:lvl2pPr>
            <a:lvl3pPr marL="312450" indent="0">
              <a:buNone/>
              <a:defRPr sz="820"/>
            </a:lvl3pPr>
            <a:lvl4pPr marL="468676" indent="0">
              <a:buNone/>
              <a:defRPr sz="683"/>
            </a:lvl4pPr>
            <a:lvl5pPr marL="624901" indent="0">
              <a:buNone/>
              <a:defRPr sz="683"/>
            </a:lvl5pPr>
            <a:lvl6pPr marL="781126" indent="0">
              <a:buNone/>
              <a:defRPr sz="683"/>
            </a:lvl6pPr>
            <a:lvl7pPr marL="937351" indent="0">
              <a:buNone/>
              <a:defRPr sz="683"/>
            </a:lvl7pPr>
            <a:lvl8pPr marL="1093577" indent="0">
              <a:buNone/>
              <a:defRPr sz="683"/>
            </a:lvl8pPr>
            <a:lvl9pPr marL="1249802" indent="0">
              <a:buNone/>
              <a:defRPr sz="683"/>
            </a:lvl9pPr>
          </a:lstStyle>
          <a:p>
            <a:r>
              <a:rPr lang="en-US" altLang="zh-HK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96" y="1950720"/>
            <a:ext cx="1007636" cy="3613950"/>
          </a:xfrm>
        </p:spPr>
        <p:txBody>
          <a:bodyPr/>
          <a:lstStyle>
            <a:lvl1pPr marL="0" indent="0">
              <a:buNone/>
              <a:defRPr sz="547"/>
            </a:lvl1pPr>
            <a:lvl2pPr marL="156225" indent="0">
              <a:buNone/>
              <a:defRPr sz="478"/>
            </a:lvl2pPr>
            <a:lvl3pPr marL="312450" indent="0">
              <a:buNone/>
              <a:defRPr sz="410"/>
            </a:lvl3pPr>
            <a:lvl4pPr marL="468676" indent="0">
              <a:buNone/>
              <a:defRPr sz="342"/>
            </a:lvl4pPr>
            <a:lvl5pPr marL="624901" indent="0">
              <a:buNone/>
              <a:defRPr sz="342"/>
            </a:lvl5pPr>
            <a:lvl6pPr marL="781126" indent="0">
              <a:buNone/>
              <a:defRPr sz="342"/>
            </a:lvl6pPr>
            <a:lvl7pPr marL="937351" indent="0">
              <a:buNone/>
              <a:defRPr sz="342"/>
            </a:lvl7pPr>
            <a:lvl8pPr marL="1093577" indent="0">
              <a:buNone/>
              <a:defRPr sz="342"/>
            </a:lvl8pPr>
            <a:lvl9pPr marL="1249802" indent="0">
              <a:buNone/>
              <a:defRPr sz="34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8801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4789" y="346194"/>
            <a:ext cx="2694623" cy="1256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789" y="1730963"/>
            <a:ext cx="2694623" cy="4125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4789" y="6026763"/>
            <a:ext cx="702945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891" y="6026763"/>
            <a:ext cx="105441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06466" y="6026763"/>
            <a:ext cx="702945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8" name="圖片 7" descr="一張含有 螢幕擷取畫面, 設計, 藝術 的圖片&#10;&#10;AI 產生的內容可能不正確。">
            <a:extLst>
              <a:ext uri="{FF2B5EF4-FFF2-40B4-BE49-F238E27FC236}">
                <a16:creationId xmlns:a16="http://schemas.microsoft.com/office/drawing/2014/main" id="{85055C25-A83B-1208-D594-B693D113562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8"/>
            <a:ext cx="3124200" cy="6501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68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12450" rtl="0" eaLnBrk="1" latinLnBrk="0" hangingPunct="1">
        <a:lnSpc>
          <a:spcPct val="90000"/>
        </a:lnSpc>
        <a:spcBef>
          <a:spcPct val="0"/>
        </a:spcBef>
        <a:buNone/>
        <a:defRPr sz="15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8113" indent="-78113" algn="l" defTabSz="312450" rtl="0" eaLnBrk="1" latinLnBrk="0" hangingPunct="1">
        <a:lnSpc>
          <a:spcPct val="90000"/>
        </a:lnSpc>
        <a:spcBef>
          <a:spcPts val="342"/>
        </a:spcBef>
        <a:buFont typeface="Arial" panose="020B0604020202020204" pitchFamily="34" charset="0"/>
        <a:buChar char="•"/>
        <a:defRPr sz="957" kern="1200">
          <a:solidFill>
            <a:schemeClr val="tx1"/>
          </a:solidFill>
          <a:latin typeface="+mn-lt"/>
          <a:ea typeface="+mn-ea"/>
          <a:cs typeface="+mn-cs"/>
        </a:defRPr>
      </a:lvl1pPr>
      <a:lvl2pPr marL="234338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820" kern="1200">
          <a:solidFill>
            <a:schemeClr val="tx1"/>
          </a:solidFill>
          <a:latin typeface="+mn-lt"/>
          <a:ea typeface="+mn-ea"/>
          <a:cs typeface="+mn-cs"/>
        </a:defRPr>
      </a:lvl2pPr>
      <a:lvl3pPr marL="390563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83" kern="1200">
          <a:solidFill>
            <a:schemeClr val="tx1"/>
          </a:solidFill>
          <a:latin typeface="+mn-lt"/>
          <a:ea typeface="+mn-ea"/>
          <a:cs typeface="+mn-cs"/>
        </a:defRPr>
      </a:lvl3pPr>
      <a:lvl4pPr marL="546788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4pPr>
      <a:lvl5pPr marL="703014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5pPr>
      <a:lvl6pPr marL="859239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6pPr>
      <a:lvl7pPr marL="1015464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7pPr>
      <a:lvl8pPr marL="1171689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8pPr>
      <a:lvl9pPr marL="1327915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1pPr>
      <a:lvl2pPr marL="156225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2pPr>
      <a:lvl3pPr marL="312450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3pPr>
      <a:lvl4pPr marL="468676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4pPr>
      <a:lvl5pPr marL="624901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5pPr>
      <a:lvl6pPr marL="781126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6pPr>
      <a:lvl7pPr marL="937351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7pPr>
      <a:lvl8pPr marL="1093577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8pPr>
      <a:lvl9pPr marL="1249802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2">
            <a:extLst>
              <a:ext uri="{FF2B5EF4-FFF2-40B4-BE49-F238E27FC236}">
                <a16:creationId xmlns:a16="http://schemas.microsoft.com/office/drawing/2014/main" id="{FE1708E0-BDD6-AD87-CBD0-9B6956E26EAD}"/>
              </a:ext>
            </a:extLst>
          </p:cNvPr>
          <p:cNvSpPr txBox="1">
            <a:spLocks/>
          </p:cNvSpPr>
          <p:nvPr/>
        </p:nvSpPr>
        <p:spPr>
          <a:xfrm>
            <a:off x="0" y="1079456"/>
            <a:ext cx="3124200" cy="1291595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000"/>
              </a:lnSpc>
              <a:spcBef>
                <a:spcPts val="216"/>
              </a:spcBef>
            </a:pPr>
            <a:r>
              <a:rPr lang="en-US" altLang="zh-TW" sz="3100" b="0" spc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</a:t>
            </a:r>
            <a:br>
              <a:rPr lang="en-US" altLang="zh-TW" sz="3100" b="0" spc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3100" b="0" spc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HEADLINE</a:t>
            </a:r>
          </a:p>
          <a:p>
            <a:pPr algn="ctr">
              <a:lnSpc>
                <a:spcPts val="3000"/>
              </a:lnSpc>
              <a:spcBef>
                <a:spcPts val="216"/>
              </a:spcBef>
            </a:pPr>
            <a:r>
              <a:rPr lang="en-US" altLang="zh-TW" sz="3100" b="0" spc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 HERE</a:t>
            </a:r>
            <a:endParaRPr lang="zh-TW" altLang="en-US" sz="3100" b="0" spc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字版面配置區 9">
            <a:extLst>
              <a:ext uri="{FF2B5EF4-FFF2-40B4-BE49-F238E27FC236}">
                <a16:creationId xmlns:a16="http://schemas.microsoft.com/office/drawing/2014/main" id="{53BBAF71-149E-BE1D-D9CE-C96E7B3F4827}"/>
              </a:ext>
            </a:extLst>
          </p:cNvPr>
          <p:cNvSpPr txBox="1">
            <a:spLocks/>
          </p:cNvSpPr>
          <p:nvPr/>
        </p:nvSpPr>
        <p:spPr>
          <a:xfrm>
            <a:off x="0" y="2344925"/>
            <a:ext cx="3124200" cy="42859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4800"/>
              </a:lnSpc>
              <a:spcBef>
                <a:spcPts val="1125"/>
              </a:spcBef>
              <a:buFont typeface="Arial" panose="020B0604020202020204" pitchFamily="34" charset="0"/>
              <a:buNone/>
              <a:defRPr sz="40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600"/>
              </a:lnSpc>
            </a:pPr>
            <a:r>
              <a:rPr lang="en-US" altLang="zh-TW" sz="1200" dirty="0">
                <a:solidFill>
                  <a:srgbClr val="002060"/>
                </a:solidFill>
              </a:rPr>
              <a:t>INSERT SUB-HEADING BANNER</a:t>
            </a:r>
            <a:br>
              <a:rPr lang="en-US" altLang="zh-TW" sz="1200" dirty="0">
                <a:solidFill>
                  <a:srgbClr val="002060"/>
                </a:solidFill>
              </a:rPr>
            </a:br>
            <a:r>
              <a:rPr lang="en-US" altLang="zh-TW" sz="1200" dirty="0">
                <a:solidFill>
                  <a:srgbClr val="002060"/>
                </a:solidFill>
              </a:rPr>
              <a:t>TITLE HERE OR EVENT DATE</a:t>
            </a:r>
            <a:endParaRPr lang="zh-TW" altLang="en-US" sz="1200" dirty="0">
              <a:solidFill>
                <a:srgbClr val="002060"/>
              </a:solidFill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42F00D6-3988-7AE5-0548-F45088E5D5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26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404</TotalTime>
  <Words>14</Words>
  <Application>Microsoft Office PowerPoint</Application>
  <PresentationFormat>自訂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AU</dc:creator>
  <cp:lastModifiedBy>Wai Man CHOI</cp:lastModifiedBy>
  <cp:revision>22</cp:revision>
  <dcterms:created xsi:type="dcterms:W3CDTF">2025-08-29T04:37:53Z</dcterms:created>
  <dcterms:modified xsi:type="dcterms:W3CDTF">2026-01-26T06:21:58Z</dcterms:modified>
</cp:coreProperties>
</file>