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1242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72" y="108"/>
      </p:cViewPr>
      <p:guideLst>
        <p:guide orient="horz" pos="2048"/>
        <p:guide pos="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15" y="1064166"/>
            <a:ext cx="2655570" cy="2263799"/>
          </a:xfrm>
        </p:spPr>
        <p:txBody>
          <a:bodyPr anchor="b"/>
          <a:lstStyle>
            <a:lvl1pPr algn="ctr"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5" y="3415265"/>
            <a:ext cx="2343150" cy="1569908"/>
          </a:xfrm>
        </p:spPr>
        <p:txBody>
          <a:bodyPr/>
          <a:lstStyle>
            <a:lvl1pPr marL="0" indent="0" algn="ctr">
              <a:buNone/>
              <a:defRPr sz="820"/>
            </a:lvl1pPr>
            <a:lvl2pPr marL="156225" indent="0" algn="ctr">
              <a:buNone/>
              <a:defRPr sz="683"/>
            </a:lvl2pPr>
            <a:lvl3pPr marL="312450" indent="0" algn="ctr">
              <a:buNone/>
              <a:defRPr sz="615"/>
            </a:lvl3pPr>
            <a:lvl4pPr marL="468676" indent="0" algn="ctr">
              <a:buNone/>
              <a:defRPr sz="547"/>
            </a:lvl4pPr>
            <a:lvl5pPr marL="624901" indent="0" algn="ctr">
              <a:buNone/>
              <a:defRPr sz="547"/>
            </a:lvl5pPr>
            <a:lvl6pPr marL="781126" indent="0" algn="ctr">
              <a:buNone/>
              <a:defRPr sz="547"/>
            </a:lvl6pPr>
            <a:lvl7pPr marL="937351" indent="0" algn="ctr">
              <a:buNone/>
              <a:defRPr sz="547"/>
            </a:lvl7pPr>
            <a:lvl8pPr marL="1093577" indent="0" algn="ctr">
              <a:buNone/>
              <a:defRPr sz="547"/>
            </a:lvl8pPr>
            <a:lvl9pPr marL="1249802" indent="0" algn="ctr">
              <a:buNone/>
              <a:defRPr sz="547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75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91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5756" y="346193"/>
            <a:ext cx="673656" cy="551048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789" y="346193"/>
            <a:ext cx="1981914" cy="5510483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19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57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61" y="1621086"/>
            <a:ext cx="2694623" cy="2704817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161" y="4351492"/>
            <a:ext cx="2694623" cy="1422400"/>
          </a:xfrm>
        </p:spPr>
        <p:txBody>
          <a:bodyPr/>
          <a:lstStyle>
            <a:lvl1pPr marL="0" indent="0">
              <a:buNone/>
              <a:defRPr sz="820">
                <a:solidFill>
                  <a:schemeClr val="tx1">
                    <a:tint val="82000"/>
                  </a:schemeClr>
                </a:solidFill>
              </a:defRPr>
            </a:lvl1pPr>
            <a:lvl2pPr marL="156225" indent="0">
              <a:buNone/>
              <a:defRPr sz="683">
                <a:solidFill>
                  <a:schemeClr val="tx1">
                    <a:tint val="82000"/>
                  </a:schemeClr>
                </a:solidFill>
              </a:defRPr>
            </a:lvl2pPr>
            <a:lvl3pPr marL="312450" indent="0">
              <a:buNone/>
              <a:defRPr sz="615">
                <a:solidFill>
                  <a:schemeClr val="tx1">
                    <a:tint val="82000"/>
                  </a:schemeClr>
                </a:solidFill>
              </a:defRPr>
            </a:lvl3pPr>
            <a:lvl4pPr marL="46867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4pPr>
            <a:lvl5pPr marL="62490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5pPr>
            <a:lvl6pPr marL="78112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6pPr>
            <a:lvl7pPr marL="93735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7pPr>
            <a:lvl8pPr marL="1093577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8pPr>
            <a:lvl9pPr marL="1249802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3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789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1626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28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5" y="346194"/>
            <a:ext cx="2694623" cy="125683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196" y="1593991"/>
            <a:ext cx="1321683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196" y="2375182"/>
            <a:ext cx="1321683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81626" y="1593991"/>
            <a:ext cx="1328192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81626" y="2375182"/>
            <a:ext cx="1328192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9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585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0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192" y="936226"/>
            <a:ext cx="1581626" cy="4620919"/>
          </a:xfrm>
        </p:spPr>
        <p:txBody>
          <a:bodyPr/>
          <a:lstStyle>
            <a:lvl1pPr>
              <a:defRPr sz="1093"/>
            </a:lvl1pPr>
            <a:lvl2pPr>
              <a:defRPr sz="957"/>
            </a:lvl2pPr>
            <a:lvl3pPr>
              <a:defRPr sz="820"/>
            </a:lvl3pPr>
            <a:lvl4pPr>
              <a:defRPr sz="683"/>
            </a:lvl4pPr>
            <a:lvl5pPr>
              <a:defRPr sz="683"/>
            </a:lvl5pPr>
            <a:lvl6pPr>
              <a:defRPr sz="683"/>
            </a:lvl6pPr>
            <a:lvl7pPr>
              <a:defRPr sz="683"/>
            </a:lvl7pPr>
            <a:lvl8pPr>
              <a:defRPr sz="683"/>
            </a:lvl8pPr>
            <a:lvl9pPr>
              <a:defRPr sz="683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4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8192" y="936226"/>
            <a:ext cx="1581626" cy="4620919"/>
          </a:xfrm>
        </p:spPr>
        <p:txBody>
          <a:bodyPr anchor="t"/>
          <a:lstStyle>
            <a:lvl1pPr marL="0" indent="0">
              <a:buNone/>
              <a:defRPr sz="1093"/>
            </a:lvl1pPr>
            <a:lvl2pPr marL="156225" indent="0">
              <a:buNone/>
              <a:defRPr sz="957"/>
            </a:lvl2pPr>
            <a:lvl3pPr marL="312450" indent="0">
              <a:buNone/>
              <a:defRPr sz="820"/>
            </a:lvl3pPr>
            <a:lvl4pPr marL="468676" indent="0">
              <a:buNone/>
              <a:defRPr sz="683"/>
            </a:lvl4pPr>
            <a:lvl5pPr marL="624901" indent="0">
              <a:buNone/>
              <a:defRPr sz="683"/>
            </a:lvl5pPr>
            <a:lvl6pPr marL="781126" indent="0">
              <a:buNone/>
              <a:defRPr sz="683"/>
            </a:lvl6pPr>
            <a:lvl7pPr marL="937351" indent="0">
              <a:buNone/>
              <a:defRPr sz="683"/>
            </a:lvl7pPr>
            <a:lvl8pPr marL="1093577" indent="0">
              <a:buNone/>
              <a:defRPr sz="683"/>
            </a:lvl8pPr>
            <a:lvl9pPr marL="1249802" indent="0">
              <a:buNone/>
              <a:defRPr sz="683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8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89" y="346194"/>
            <a:ext cx="2694623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89" y="1730963"/>
            <a:ext cx="2694623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89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891" y="6026763"/>
            <a:ext cx="105441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466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 descr="一張含有 戶外, 天空, 水, 湖泊 的圖片&#10;&#10;AI 產生的內容可能不正確。">
            <a:extLst>
              <a:ext uri="{FF2B5EF4-FFF2-40B4-BE49-F238E27FC236}">
                <a16:creationId xmlns:a16="http://schemas.microsoft.com/office/drawing/2014/main" id="{348F4ECA-FCAB-2E5C-E47B-333769C1E2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3124200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12450" rtl="0" eaLnBrk="1" latinLnBrk="0" hangingPunct="1">
        <a:lnSpc>
          <a:spcPct val="90000"/>
        </a:lnSpc>
        <a:spcBef>
          <a:spcPct val="0"/>
        </a:spcBef>
        <a:buNone/>
        <a:defRPr sz="15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113" indent="-78113" algn="l" defTabSz="312450" rtl="0" eaLnBrk="1" latinLnBrk="0" hangingPunct="1">
        <a:lnSpc>
          <a:spcPct val="90000"/>
        </a:lnSpc>
        <a:spcBef>
          <a:spcPts val="342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3433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2pPr>
      <a:lvl3pPr marL="390563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83" kern="1200">
          <a:solidFill>
            <a:schemeClr val="tx1"/>
          </a:solidFill>
          <a:latin typeface="+mn-lt"/>
          <a:ea typeface="+mn-ea"/>
          <a:cs typeface="+mn-cs"/>
        </a:defRPr>
      </a:lvl3pPr>
      <a:lvl4pPr marL="54678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70301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85923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101546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17168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327915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1pPr>
      <a:lvl2pPr marL="156225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2pPr>
      <a:lvl3pPr marL="31245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3pPr>
      <a:lvl4pPr marL="46867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62490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78112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93735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093577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249802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0" y="1079456"/>
            <a:ext cx="3124200" cy="1291595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spcBef>
                <a:spcPts val="216"/>
              </a:spcBef>
            </a:pPr>
            <a: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b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</a:p>
          <a:p>
            <a:pPr algn="ctr">
              <a:lnSpc>
                <a:spcPts val="3000"/>
              </a:lnSpc>
              <a:spcBef>
                <a:spcPts val="216"/>
              </a:spcBef>
            </a:pPr>
            <a: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zh-TW" altLang="en-US" sz="3100" b="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0" y="2344925"/>
            <a:ext cx="3124200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SUB-HEADING BANNER</a:t>
            </a:r>
            <a:b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HERE OR EVENT DATE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22</cp:revision>
  <dcterms:created xsi:type="dcterms:W3CDTF">2025-08-29T04:37:53Z</dcterms:created>
  <dcterms:modified xsi:type="dcterms:W3CDTF">2026-01-21T08:42:02Z</dcterms:modified>
</cp:coreProperties>
</file>