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27559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00B5"/>
    <a:srgbClr val="6D3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2634" y="102"/>
      </p:cViewPr>
      <p:guideLst>
        <p:guide orient="horz" pos="2048"/>
        <p:guide pos="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693" y="1064166"/>
            <a:ext cx="2342515" cy="2263799"/>
          </a:xfrm>
        </p:spPr>
        <p:txBody>
          <a:bodyPr anchor="b"/>
          <a:lstStyle>
            <a:lvl1pPr algn="ctr">
              <a:defRPr sz="180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88" y="3415265"/>
            <a:ext cx="2066925" cy="1569908"/>
          </a:xfrm>
        </p:spPr>
        <p:txBody>
          <a:bodyPr/>
          <a:lstStyle>
            <a:lvl1pPr marL="0" indent="0" algn="ctr">
              <a:buNone/>
              <a:defRPr sz="723"/>
            </a:lvl1pPr>
            <a:lvl2pPr marL="137800" indent="0" algn="ctr">
              <a:buNone/>
              <a:defRPr sz="603"/>
            </a:lvl2pPr>
            <a:lvl3pPr marL="275600" indent="0" algn="ctr">
              <a:buNone/>
              <a:defRPr sz="543"/>
            </a:lvl3pPr>
            <a:lvl4pPr marL="413400" indent="0" algn="ctr">
              <a:buNone/>
              <a:defRPr sz="482"/>
            </a:lvl4pPr>
            <a:lvl5pPr marL="551200" indent="0" algn="ctr">
              <a:buNone/>
              <a:defRPr sz="482"/>
            </a:lvl5pPr>
            <a:lvl6pPr marL="689000" indent="0" algn="ctr">
              <a:buNone/>
              <a:defRPr sz="482"/>
            </a:lvl6pPr>
            <a:lvl7pPr marL="826800" indent="0" algn="ctr">
              <a:buNone/>
              <a:defRPr sz="482"/>
            </a:lvl7pPr>
            <a:lvl8pPr marL="964601" indent="0" algn="ctr">
              <a:buNone/>
              <a:defRPr sz="482"/>
            </a:lvl8pPr>
            <a:lvl9pPr marL="1102401" indent="0" algn="ctr">
              <a:buNone/>
              <a:defRPr sz="482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71067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67577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72191" y="346193"/>
            <a:ext cx="594241" cy="551048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9468" y="346193"/>
            <a:ext cx="1748274" cy="551048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500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52681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33" y="1621086"/>
            <a:ext cx="2376964" cy="2704817"/>
          </a:xfrm>
        </p:spPr>
        <p:txBody>
          <a:bodyPr anchor="b"/>
          <a:lstStyle>
            <a:lvl1pPr>
              <a:defRPr sz="180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033" y="4351492"/>
            <a:ext cx="2376964" cy="1422400"/>
          </a:xfrm>
        </p:spPr>
        <p:txBody>
          <a:bodyPr/>
          <a:lstStyle>
            <a:lvl1pPr marL="0" indent="0">
              <a:buNone/>
              <a:defRPr sz="723">
                <a:solidFill>
                  <a:schemeClr val="tx1">
                    <a:tint val="82000"/>
                  </a:schemeClr>
                </a:solidFill>
              </a:defRPr>
            </a:lvl1pPr>
            <a:lvl2pPr marL="137800" indent="0">
              <a:buNone/>
              <a:defRPr sz="603">
                <a:solidFill>
                  <a:schemeClr val="tx1">
                    <a:tint val="82000"/>
                  </a:schemeClr>
                </a:solidFill>
              </a:defRPr>
            </a:lvl2pPr>
            <a:lvl3pPr marL="275600" indent="0">
              <a:buNone/>
              <a:defRPr sz="543">
                <a:solidFill>
                  <a:schemeClr val="tx1">
                    <a:tint val="82000"/>
                  </a:schemeClr>
                </a:solidFill>
              </a:defRPr>
            </a:lvl3pPr>
            <a:lvl4pPr marL="4134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4pPr>
            <a:lvl5pPr marL="5512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5pPr>
            <a:lvl6pPr marL="6890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6pPr>
            <a:lvl7pPr marL="8268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7pPr>
            <a:lvl8pPr marL="964601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8pPr>
            <a:lvl9pPr marL="1102401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5224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9468" y="1730963"/>
            <a:ext cx="1171258" cy="41257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5174" y="1730963"/>
            <a:ext cx="1171258" cy="41257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6334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346194"/>
            <a:ext cx="2376964" cy="125683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827" y="1593991"/>
            <a:ext cx="1165875" cy="781191"/>
          </a:xfrm>
        </p:spPr>
        <p:txBody>
          <a:bodyPr anchor="b"/>
          <a:lstStyle>
            <a:lvl1pPr marL="0" indent="0">
              <a:buNone/>
              <a:defRPr sz="723" b="1"/>
            </a:lvl1pPr>
            <a:lvl2pPr marL="137800" indent="0">
              <a:buNone/>
              <a:defRPr sz="603" b="1"/>
            </a:lvl2pPr>
            <a:lvl3pPr marL="275600" indent="0">
              <a:buNone/>
              <a:defRPr sz="543" b="1"/>
            </a:lvl3pPr>
            <a:lvl4pPr marL="413400" indent="0">
              <a:buNone/>
              <a:defRPr sz="482" b="1"/>
            </a:lvl4pPr>
            <a:lvl5pPr marL="551200" indent="0">
              <a:buNone/>
              <a:defRPr sz="482" b="1"/>
            </a:lvl5pPr>
            <a:lvl6pPr marL="689000" indent="0">
              <a:buNone/>
              <a:defRPr sz="482" b="1"/>
            </a:lvl6pPr>
            <a:lvl7pPr marL="826800" indent="0">
              <a:buNone/>
              <a:defRPr sz="482" b="1"/>
            </a:lvl7pPr>
            <a:lvl8pPr marL="964601" indent="0">
              <a:buNone/>
              <a:defRPr sz="482" b="1"/>
            </a:lvl8pPr>
            <a:lvl9pPr marL="1102401" indent="0">
              <a:buNone/>
              <a:defRPr sz="48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827" y="2375182"/>
            <a:ext cx="1165875" cy="349353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5175" y="1593991"/>
            <a:ext cx="1171616" cy="781191"/>
          </a:xfrm>
        </p:spPr>
        <p:txBody>
          <a:bodyPr anchor="b"/>
          <a:lstStyle>
            <a:lvl1pPr marL="0" indent="0">
              <a:buNone/>
              <a:defRPr sz="723" b="1"/>
            </a:lvl1pPr>
            <a:lvl2pPr marL="137800" indent="0">
              <a:buNone/>
              <a:defRPr sz="603" b="1"/>
            </a:lvl2pPr>
            <a:lvl3pPr marL="275600" indent="0">
              <a:buNone/>
              <a:defRPr sz="543" b="1"/>
            </a:lvl3pPr>
            <a:lvl4pPr marL="413400" indent="0">
              <a:buNone/>
              <a:defRPr sz="482" b="1"/>
            </a:lvl4pPr>
            <a:lvl5pPr marL="551200" indent="0">
              <a:buNone/>
              <a:defRPr sz="482" b="1"/>
            </a:lvl5pPr>
            <a:lvl6pPr marL="689000" indent="0">
              <a:buNone/>
              <a:defRPr sz="482" b="1"/>
            </a:lvl6pPr>
            <a:lvl7pPr marL="826800" indent="0">
              <a:buNone/>
              <a:defRPr sz="482" b="1"/>
            </a:lvl7pPr>
            <a:lvl8pPr marL="964601" indent="0">
              <a:buNone/>
              <a:defRPr sz="482" b="1"/>
            </a:lvl8pPr>
            <a:lvl9pPr marL="1102401" indent="0">
              <a:buNone/>
              <a:defRPr sz="48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5175" y="2375182"/>
            <a:ext cx="1171616" cy="349353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927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154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2028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433493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617" y="936226"/>
            <a:ext cx="1395174" cy="4620919"/>
          </a:xfrm>
        </p:spPr>
        <p:txBody>
          <a:bodyPr/>
          <a:lstStyle>
            <a:lvl1pPr>
              <a:defRPr sz="964"/>
            </a:lvl1pPr>
            <a:lvl2pPr>
              <a:defRPr sz="844"/>
            </a:lvl2pPr>
            <a:lvl3pPr>
              <a:defRPr sz="723"/>
            </a:lvl3pPr>
            <a:lvl4pPr>
              <a:defRPr sz="603"/>
            </a:lvl4pPr>
            <a:lvl5pPr>
              <a:defRPr sz="603"/>
            </a:lvl5pPr>
            <a:lvl6pPr>
              <a:defRPr sz="603"/>
            </a:lvl6pPr>
            <a:lvl7pPr>
              <a:defRPr sz="603"/>
            </a:lvl7pPr>
            <a:lvl8pPr>
              <a:defRPr sz="603"/>
            </a:lvl8pPr>
            <a:lvl9pPr>
              <a:defRPr sz="60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27" y="1950720"/>
            <a:ext cx="888849" cy="3613950"/>
          </a:xfrm>
        </p:spPr>
        <p:txBody>
          <a:bodyPr/>
          <a:lstStyle>
            <a:lvl1pPr marL="0" indent="0">
              <a:buNone/>
              <a:defRPr sz="482"/>
            </a:lvl1pPr>
            <a:lvl2pPr marL="137800" indent="0">
              <a:buNone/>
              <a:defRPr sz="422"/>
            </a:lvl2pPr>
            <a:lvl3pPr marL="275600" indent="0">
              <a:buNone/>
              <a:defRPr sz="362"/>
            </a:lvl3pPr>
            <a:lvl4pPr marL="413400" indent="0">
              <a:buNone/>
              <a:defRPr sz="301"/>
            </a:lvl4pPr>
            <a:lvl5pPr marL="551200" indent="0">
              <a:buNone/>
              <a:defRPr sz="301"/>
            </a:lvl5pPr>
            <a:lvl6pPr marL="689000" indent="0">
              <a:buNone/>
              <a:defRPr sz="301"/>
            </a:lvl6pPr>
            <a:lvl7pPr marL="826800" indent="0">
              <a:buNone/>
              <a:defRPr sz="301"/>
            </a:lvl7pPr>
            <a:lvl8pPr marL="964601" indent="0">
              <a:buNone/>
              <a:defRPr sz="301"/>
            </a:lvl8pPr>
            <a:lvl9pPr marL="1102401" indent="0">
              <a:buNone/>
              <a:defRPr sz="30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73712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433493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71617" y="936226"/>
            <a:ext cx="1395174" cy="4620919"/>
          </a:xfrm>
        </p:spPr>
        <p:txBody>
          <a:bodyPr anchor="t"/>
          <a:lstStyle>
            <a:lvl1pPr marL="0" indent="0">
              <a:buNone/>
              <a:defRPr sz="964"/>
            </a:lvl1pPr>
            <a:lvl2pPr marL="137800" indent="0">
              <a:buNone/>
              <a:defRPr sz="844"/>
            </a:lvl2pPr>
            <a:lvl3pPr marL="275600" indent="0">
              <a:buNone/>
              <a:defRPr sz="723"/>
            </a:lvl3pPr>
            <a:lvl4pPr marL="413400" indent="0">
              <a:buNone/>
              <a:defRPr sz="603"/>
            </a:lvl4pPr>
            <a:lvl5pPr marL="551200" indent="0">
              <a:buNone/>
              <a:defRPr sz="603"/>
            </a:lvl5pPr>
            <a:lvl6pPr marL="689000" indent="0">
              <a:buNone/>
              <a:defRPr sz="603"/>
            </a:lvl6pPr>
            <a:lvl7pPr marL="826800" indent="0">
              <a:buNone/>
              <a:defRPr sz="603"/>
            </a:lvl7pPr>
            <a:lvl8pPr marL="964601" indent="0">
              <a:buNone/>
              <a:defRPr sz="603"/>
            </a:lvl8pPr>
            <a:lvl9pPr marL="1102401" indent="0">
              <a:buNone/>
              <a:defRPr sz="603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27" y="1950720"/>
            <a:ext cx="888849" cy="3613950"/>
          </a:xfrm>
        </p:spPr>
        <p:txBody>
          <a:bodyPr/>
          <a:lstStyle>
            <a:lvl1pPr marL="0" indent="0">
              <a:buNone/>
              <a:defRPr sz="482"/>
            </a:lvl1pPr>
            <a:lvl2pPr marL="137800" indent="0">
              <a:buNone/>
              <a:defRPr sz="422"/>
            </a:lvl2pPr>
            <a:lvl3pPr marL="275600" indent="0">
              <a:buNone/>
              <a:defRPr sz="362"/>
            </a:lvl3pPr>
            <a:lvl4pPr marL="413400" indent="0">
              <a:buNone/>
              <a:defRPr sz="301"/>
            </a:lvl4pPr>
            <a:lvl5pPr marL="551200" indent="0">
              <a:buNone/>
              <a:defRPr sz="301"/>
            </a:lvl5pPr>
            <a:lvl6pPr marL="689000" indent="0">
              <a:buNone/>
              <a:defRPr sz="301"/>
            </a:lvl6pPr>
            <a:lvl7pPr marL="826800" indent="0">
              <a:buNone/>
              <a:defRPr sz="301"/>
            </a:lvl7pPr>
            <a:lvl8pPr marL="964601" indent="0">
              <a:buNone/>
              <a:defRPr sz="301"/>
            </a:lvl8pPr>
            <a:lvl9pPr marL="1102401" indent="0">
              <a:buNone/>
              <a:defRPr sz="30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09911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468" y="346194"/>
            <a:ext cx="2376964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468" y="1730963"/>
            <a:ext cx="2376964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9468" y="602676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2892" y="6026763"/>
            <a:ext cx="930116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46354" y="602676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7" name="圖片 6" descr="一張含有 螢幕擷取畫面, 鮮豔, 藍色, 向量圖形 的圖片&#10;&#10;AI 產生的內容可能不正確。">
            <a:extLst>
              <a:ext uri="{FF2B5EF4-FFF2-40B4-BE49-F238E27FC236}">
                <a16:creationId xmlns:a16="http://schemas.microsoft.com/office/drawing/2014/main" id="{C753D6E6-7A86-E5CC-79CC-D4B9E00CA9F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0"/>
            <a:ext cx="27559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237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75600" rtl="0" eaLnBrk="1" latinLnBrk="0" hangingPunct="1">
        <a:lnSpc>
          <a:spcPct val="90000"/>
        </a:lnSpc>
        <a:spcBef>
          <a:spcPct val="0"/>
        </a:spcBef>
        <a:buNone/>
        <a:defRPr sz="1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900" indent="-68900" algn="l" defTabSz="275600" rtl="0" eaLnBrk="1" latinLnBrk="0" hangingPunct="1">
        <a:lnSpc>
          <a:spcPct val="90000"/>
        </a:lnSpc>
        <a:spcBef>
          <a:spcPts val="301"/>
        </a:spcBef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067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723" kern="1200">
          <a:solidFill>
            <a:schemeClr val="tx1"/>
          </a:solidFill>
          <a:latin typeface="+mn-lt"/>
          <a:ea typeface="+mn-ea"/>
          <a:cs typeface="+mn-cs"/>
        </a:defRPr>
      </a:lvl2pPr>
      <a:lvl3pPr marL="3445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603" kern="1200">
          <a:solidFill>
            <a:schemeClr val="tx1"/>
          </a:solidFill>
          <a:latin typeface="+mn-lt"/>
          <a:ea typeface="+mn-ea"/>
          <a:cs typeface="+mn-cs"/>
        </a:defRPr>
      </a:lvl3pPr>
      <a:lvl4pPr marL="4823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4pPr>
      <a:lvl5pPr marL="6201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5pPr>
      <a:lvl6pPr marL="7579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6pPr>
      <a:lvl7pPr marL="8957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7pPr>
      <a:lvl8pPr marL="10335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8pPr>
      <a:lvl9pPr marL="11713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1pPr>
      <a:lvl2pPr marL="1378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2pPr>
      <a:lvl3pPr marL="2756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3pPr>
      <a:lvl4pPr marL="4134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4pPr>
      <a:lvl5pPr marL="5512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5pPr>
      <a:lvl6pPr marL="6890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6pPr>
      <a:lvl7pPr marL="8268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7pPr>
      <a:lvl8pPr marL="964601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8pPr>
      <a:lvl9pPr marL="1102401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2">
            <a:extLst>
              <a:ext uri="{FF2B5EF4-FFF2-40B4-BE49-F238E27FC236}">
                <a16:creationId xmlns:a16="http://schemas.microsoft.com/office/drawing/2014/main" id="{FE1708E0-BDD6-AD87-CBD0-9B6956E26EAD}"/>
              </a:ext>
            </a:extLst>
          </p:cNvPr>
          <p:cNvSpPr txBox="1">
            <a:spLocks/>
          </p:cNvSpPr>
          <p:nvPr/>
        </p:nvSpPr>
        <p:spPr>
          <a:xfrm>
            <a:off x="0" y="731355"/>
            <a:ext cx="27559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800"/>
              </a:lnSpc>
              <a:spcBef>
                <a:spcPts val="216"/>
              </a:spcBef>
            </a:pPr>
            <a:r>
              <a:rPr lang="en-US" altLang="zh-TW" sz="3400" spc="0" dirty="0">
                <a:solidFill>
                  <a:srgbClr val="6700B5"/>
                </a:solidFill>
              </a:rPr>
              <a:t>PLACE</a:t>
            </a:r>
            <a:br>
              <a:rPr lang="en-US" altLang="zh-TW" sz="3400" spc="0" dirty="0">
                <a:solidFill>
                  <a:srgbClr val="6700B5"/>
                </a:solidFill>
              </a:rPr>
            </a:br>
            <a:r>
              <a:rPr lang="en-US" altLang="zh-TW" sz="3400" spc="0" dirty="0">
                <a:solidFill>
                  <a:srgbClr val="6700B5"/>
                </a:solidFill>
              </a:rPr>
              <a:t>HEADLINE</a:t>
            </a:r>
            <a:endParaRPr lang="zh-TW" altLang="en-US" sz="3400" spc="0" dirty="0">
              <a:solidFill>
                <a:srgbClr val="6700B5"/>
              </a:solidFill>
            </a:endParaRPr>
          </a:p>
        </p:txBody>
      </p:sp>
      <p:sp>
        <p:nvSpPr>
          <p:cNvPr id="5" name="文字版面配置區 9">
            <a:extLst>
              <a:ext uri="{FF2B5EF4-FFF2-40B4-BE49-F238E27FC236}">
                <a16:creationId xmlns:a16="http://schemas.microsoft.com/office/drawing/2014/main" id="{53BBAF71-149E-BE1D-D9CE-C96E7B3F4827}"/>
              </a:ext>
            </a:extLst>
          </p:cNvPr>
          <p:cNvSpPr txBox="1">
            <a:spLocks/>
          </p:cNvSpPr>
          <p:nvPr/>
        </p:nvSpPr>
        <p:spPr>
          <a:xfrm>
            <a:off x="0" y="2154771"/>
            <a:ext cx="2755900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00"/>
              </a:lnSpc>
            </a:pPr>
            <a:r>
              <a:rPr lang="en-US" altLang="zh-TW" sz="1250" b="1" dirty="0">
                <a:solidFill>
                  <a:srgbClr val="002060"/>
                </a:solidFill>
                <a:latin typeface="Arial Narrow" panose="020B0606020202030204" pitchFamily="34" charset="0"/>
              </a:rPr>
              <a:t>INSERT SUB-HEADING BANNER</a:t>
            </a:r>
            <a:br>
              <a:rPr lang="en-US" altLang="zh-TW" sz="1250" b="1" dirty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en-US" altLang="zh-TW" sz="1250" b="1" dirty="0">
                <a:solidFill>
                  <a:srgbClr val="002060"/>
                </a:solidFill>
                <a:latin typeface="Arial Narrow" panose="020B0606020202030204" pitchFamily="34" charset="0"/>
              </a:rPr>
              <a:t>TITLE HERE OR EVENT DATE</a:t>
            </a:r>
            <a:endParaRPr lang="zh-TW" altLang="en-US" sz="125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文字版面配置區 2">
            <a:extLst>
              <a:ext uri="{FF2B5EF4-FFF2-40B4-BE49-F238E27FC236}">
                <a16:creationId xmlns:a16="http://schemas.microsoft.com/office/drawing/2014/main" id="{CF1364A9-6743-77B9-4697-DDCA3C8AE900}"/>
              </a:ext>
            </a:extLst>
          </p:cNvPr>
          <p:cNvSpPr txBox="1">
            <a:spLocks/>
          </p:cNvSpPr>
          <p:nvPr/>
        </p:nvSpPr>
        <p:spPr>
          <a:xfrm>
            <a:off x="0" y="1630204"/>
            <a:ext cx="27559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2800" spc="0" dirty="0">
                <a:solidFill>
                  <a:srgbClr val="6700B5"/>
                </a:solidFill>
              </a:rPr>
              <a:t>TEXT HERE</a:t>
            </a:r>
            <a:endParaRPr lang="zh-TW" altLang="en-US" sz="2800" spc="0" dirty="0">
              <a:solidFill>
                <a:srgbClr val="6700B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Narrow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12</cp:revision>
  <dcterms:created xsi:type="dcterms:W3CDTF">2025-08-29T04:37:53Z</dcterms:created>
  <dcterms:modified xsi:type="dcterms:W3CDTF">2025-11-11T06:27:52Z</dcterms:modified>
</cp:coreProperties>
</file>