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696" r:id="rId3"/>
  </p:sldMasterIdLst>
  <p:sldIdLst>
    <p:sldId id="256" r:id="rId4"/>
  </p:sldIdLst>
  <p:sldSz cx="2755900" cy="6502400"/>
  <p:notesSz cx="6858000" cy="9144000"/>
  <p:defaultTextStyle>
    <a:defPPr>
      <a:defRPr lang="en-US"/>
    </a:defPPr>
    <a:lvl1pPr marL="0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471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589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0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24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942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634" y="102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98" y="1064175"/>
            <a:ext cx="2342515" cy="2263799"/>
          </a:xfrm>
        </p:spPr>
        <p:txBody>
          <a:bodyPr anchor="b"/>
          <a:lstStyle>
            <a:lvl1pPr algn="ctr"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94" y="3415266"/>
            <a:ext cx="2066925" cy="1569908"/>
          </a:xfrm>
        </p:spPr>
        <p:txBody>
          <a:bodyPr/>
          <a:lstStyle>
            <a:lvl1pPr marL="0" indent="0" algn="ctr">
              <a:buNone/>
              <a:defRPr sz="722"/>
            </a:lvl1pPr>
            <a:lvl2pPr marL="137801" indent="0" algn="ctr">
              <a:buNone/>
              <a:defRPr sz="603"/>
            </a:lvl2pPr>
            <a:lvl3pPr marL="275603" indent="0" algn="ctr">
              <a:buNone/>
              <a:defRPr sz="544"/>
            </a:lvl3pPr>
            <a:lvl4pPr marL="413402" indent="0" algn="ctr">
              <a:buNone/>
              <a:defRPr sz="482"/>
            </a:lvl4pPr>
            <a:lvl5pPr marL="551202" indent="0" algn="ctr">
              <a:buNone/>
              <a:defRPr sz="482"/>
            </a:lvl5pPr>
            <a:lvl6pPr marL="689003" indent="0" algn="ctr">
              <a:buNone/>
              <a:defRPr sz="482"/>
            </a:lvl6pPr>
            <a:lvl7pPr marL="826805" indent="0" algn="ctr">
              <a:buNone/>
              <a:defRPr sz="482"/>
            </a:lvl7pPr>
            <a:lvl8pPr marL="964604" indent="0" algn="ctr">
              <a:buNone/>
              <a:defRPr sz="482"/>
            </a:lvl8pPr>
            <a:lvl9pPr marL="1102406" indent="0" algn="ctr">
              <a:buNone/>
              <a:defRPr sz="482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228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899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7" y="346199"/>
            <a:ext cx="594241" cy="551048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9" y="346199"/>
            <a:ext cx="1748274" cy="551048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232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E9AF4F-9BC6-690F-3010-29E6A63A8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488" y="1063625"/>
            <a:ext cx="2066925" cy="22637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5328FCA-4644-C099-775C-7EE1958BE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88" y="3414713"/>
            <a:ext cx="2066925" cy="15700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844C95-64A6-29A5-484D-E296EEF5B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14F5AF-9E39-7710-2233-55A32ABE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A30F30-5701-58B6-0A9F-4CC0C6EEA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8602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993224-34AE-0366-60CC-0639F1B9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D66894-D237-6D5C-511E-38AB6B2E7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7A4A48-14A0-D7E3-C967-8CCF9742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D5C484C-DFD6-667A-A52B-546932334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0C09C4-A5E4-4572-1971-D3C55FF0D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689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FE034B-DE8F-8EF3-BE0D-6E120176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325" y="1620838"/>
            <a:ext cx="2378075" cy="27051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9E93E53-5ADB-0E1C-D915-04E8CA09F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325" y="4351338"/>
            <a:ext cx="2378075" cy="14224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BEADC5-4699-922E-BA54-8B13B0C44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0A3253-8A13-94A1-ED83-0B5E2E05B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6FCFD4-3E75-4388-92B7-1562B805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60015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197F74-8252-F1DB-FEC3-DA8FB802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C4ADF6-5125-4761-28C3-C71BBCD64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913" y="1730375"/>
            <a:ext cx="1112837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BC0D7A2-8E76-532D-1CA0-ED0C74C99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54150" y="1730375"/>
            <a:ext cx="1112838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DB6D2F4-68C8-E7D7-0C36-B5ED9CE6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7D49692-8D02-8B7B-3700-F206AEF77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5F3038D-8220-A8BF-42EC-92EA362F8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36012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B93ED4-BF65-D3FB-30F6-43DF9290E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46075"/>
            <a:ext cx="2376488" cy="12573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EC0E1B-9E0E-9C9D-FC08-5FA4CB86A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500" y="1593850"/>
            <a:ext cx="116522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AFF3AC-1234-AA74-FAE7-C0B610563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0500" y="2374900"/>
            <a:ext cx="116522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57ACCA-DEA0-273E-A49C-DA3F5DADB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95413" y="1593850"/>
            <a:ext cx="117157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E6F8875-99AB-CDF9-D3D7-8C6ACECBD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95413" y="2374900"/>
            <a:ext cx="117157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5D0737E-526D-6148-A78D-E7703536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A70D193-926A-C107-AD91-C9E7860A6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C08933B-5657-BA35-2059-2CC87D34B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7285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51F33B-6B88-7489-7A41-61035D515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1118707-EA36-A2DA-7191-19A4F7A56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92ADAE9-EA44-1B53-6795-A6E16717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9324757-EE26-7625-C9C9-21A13CCF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2640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850367B-8783-872A-1A19-C27D1C37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9CD5942-9156-41D1-32AC-E4D709D76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BEE45E0-5D99-09DD-43E1-0AC4B009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54107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B944D9-66F6-D04D-7C64-7D0C4A31D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13DAD4-84B2-1B6F-6762-8203C3151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F6E78EF-F26F-FC26-9500-FFE632081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6A23D8D-60AF-7697-7371-2740E963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BC91082-4C42-7113-F484-68C8A713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9504084-09E7-BDB5-B8BD-392B70EC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866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74892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957883-6ABB-DF03-C273-C6B68F6A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7CB8239-CF35-31ED-07C4-24542ECD5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CE4A9F0-4BBE-EB4B-549B-837083B6F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6E9090D-14C9-1DEE-A376-E07AF355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A8007CB-773F-D1D0-970F-58A66042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9B34DED-06A8-2304-E906-1612BA46F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49229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985056-0E68-3580-1FF4-F8008C339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B0B2D0D-7276-72B5-7493-15B3878AB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570FAD-194C-88E3-9768-5334FDA30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E040AE7-EF45-A093-097E-20AAF1AA4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1FEA4D-AE09-610E-8DF0-5FF53DAC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631480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8930142-DE14-76C0-A060-207395A47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973263" y="346075"/>
            <a:ext cx="593725" cy="551021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8BDB8AA-29D7-C738-FB99-CBBC7622E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8913" y="346075"/>
            <a:ext cx="1631950" cy="551021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98B563-5F3C-4801-ED07-076CD2FA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E952B5-2550-9239-F03C-94E602C39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092426-9082-2E07-34F8-7DB1AD1AE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58293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8DBC46-996B-600C-69D2-551AD989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77C323-22D4-E8DC-2F20-4C75A17D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C92FF18-B991-9369-BA36-D2106350C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AEEC4D8-E3C0-9575-39D3-15B626B92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2819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FD7F3C-A6F3-2CD9-8A9E-8A05F22AF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488" y="1063625"/>
            <a:ext cx="2066925" cy="22637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96C5621-AABF-932E-6B7A-6A7939BA0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88" y="3414713"/>
            <a:ext cx="2066925" cy="15700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EFA170-A46B-8486-AC4F-C26743C2B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9BB501-DEDE-040A-54B0-82A1A409B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FB94332-287A-AEE9-551E-AAA58B56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02594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C7F58A-C9AF-8241-7862-248EC044A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BC7F5A-04EF-609A-D927-6C94B891F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FACEA76-1DF0-94D8-5954-393A1CE7C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7AAE39-FB21-EDF4-C7E3-00B17045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44AA6F-795D-16D1-4CE4-64DF9FD7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11541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B6F6F4-DDEB-D263-6C8A-14450E05B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325" y="1620838"/>
            <a:ext cx="2378075" cy="27051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DAEBF29-09A3-1D81-416B-555A8E47A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325" y="4351338"/>
            <a:ext cx="2378075" cy="14224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8D31D-8480-5DE2-4FAC-30BE3253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B82450-35F4-62DE-0287-B751A482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7BA38C-28F1-AEA1-7B49-0C2DE7D8D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0171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814E43-A32B-67A7-CA28-833B9758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4D7E66-9BC3-26AC-C5C3-B834899EA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913" y="1730375"/>
            <a:ext cx="1112837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83F193-2775-C8E7-1244-309369A1F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54150" y="1730375"/>
            <a:ext cx="1112838" cy="41259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CB91C9-CA3A-F450-5C20-F2F7965F6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654122F-7849-50D8-120E-3FE8F8FA1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F5445C6-5584-9FEF-FB21-09253158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64316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68880D-79B5-46A2-CA92-5F5D10624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46075"/>
            <a:ext cx="2376488" cy="12573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347B72D-454D-6B8C-6D2A-9F10E2928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500" y="1593850"/>
            <a:ext cx="116522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C7B9CE-9EE3-3FC9-33B3-AA28C4500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0500" y="2374900"/>
            <a:ext cx="116522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C63A242-F8C2-4FD9-747C-26350E2A3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95413" y="1593850"/>
            <a:ext cx="1171575" cy="781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1E2F0CF-59D8-F68C-E804-B9DD13578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95413" y="2374900"/>
            <a:ext cx="1171575" cy="34940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14BDD55-A098-AF13-55F1-645E3B098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2741563-CC7B-0380-7EF9-736D605D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9A39BF2-75B6-386F-348B-679AA51BA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49732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913AF2-FC92-276A-D82D-6E57A991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6632719-FD31-78A3-203B-C7E5CD82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D6058AB-D700-3AD6-1E52-389812B1A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AB05014-B3B0-146E-EDA7-E24562FE5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242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4" y="162109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4" y="4351496"/>
            <a:ext cx="2376964" cy="1422399"/>
          </a:xfrm>
        </p:spPr>
        <p:txBody>
          <a:bodyPr/>
          <a:lstStyle>
            <a:lvl1pPr marL="0" indent="0">
              <a:buNone/>
              <a:defRPr sz="722">
                <a:solidFill>
                  <a:schemeClr val="tx1">
                    <a:tint val="82000"/>
                  </a:schemeClr>
                </a:solidFill>
              </a:defRPr>
            </a:lvl1pPr>
            <a:lvl2pPr marL="137801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3" indent="0">
              <a:buNone/>
              <a:defRPr sz="544">
                <a:solidFill>
                  <a:schemeClr val="tx1">
                    <a:tint val="82000"/>
                  </a:schemeClr>
                </a:solidFill>
              </a:defRPr>
            </a:lvl3pPr>
            <a:lvl4pPr marL="4134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3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5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4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6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0777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89F1362-4075-C42C-12D9-347D8233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5FBA3C8-9295-4D9D-19E9-D0AA3E608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A5AD0CF-7307-ED3D-B1BC-50B58C91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4636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250F81-BD1C-B53B-F8D2-D87BB0A4D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E13D48C-D757-1DAC-788E-D6E23948B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27A12D2-C78B-0B3C-3EEB-FF6486C6B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3FBF9A-E646-5EBF-618B-7E7CCEAF6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FF8C13-CDB6-E994-5CB7-104FDC49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E35C7AF-21CB-D642-7572-6A701904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51192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BA4179-B6B9-5199-AFE8-09875D89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433388"/>
            <a:ext cx="887413" cy="15176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D5CCEEF-F0FD-8D9E-6CE0-6D32B46B4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71575" y="936625"/>
            <a:ext cx="1395413" cy="46212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29471DD-1C65-AAE4-4D23-941B2E242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500" y="1951038"/>
            <a:ext cx="887413" cy="36131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E88E3D-8D50-6D16-9425-5B8EB85C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AD61EAE-3455-D4A8-D386-D9F275501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A432C5-297D-FACB-1B2B-28A5FC7F3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7032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9A07B3-920C-F123-58B6-70209CA52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7731536-B8D3-745F-0A2E-50562421A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DB1572A-177A-A176-4251-F7287AAC6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8134A6-2137-29FE-D3DB-19E18930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22FA72F-83D5-7AD9-C870-83935C6C4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032954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BBB0613-E6B7-5B61-2C1B-785D238C3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973263" y="346075"/>
            <a:ext cx="593725" cy="551021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50C7344-DC0F-FD4D-016B-87463E9A5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8913" y="346075"/>
            <a:ext cx="1631950" cy="551021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936E927-F000-7017-C676-E0FBD176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E8DAF3-9740-4A22-80AF-1E05EC145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3EB883D-E7A5-167B-BBC2-66A49E2F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8353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1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5"/>
            <a:ext cx="2376964" cy="1256831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34" y="1593998"/>
            <a:ext cx="1165875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34" y="2375184"/>
            <a:ext cx="1165875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6" y="1593998"/>
            <a:ext cx="1171616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6" y="2375184"/>
            <a:ext cx="1171616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46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476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814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8" y="936233"/>
            <a:ext cx="1395174" cy="4620918"/>
          </a:xfrm>
        </p:spPr>
        <p:txBody>
          <a:bodyPr/>
          <a:lstStyle>
            <a:lvl1pPr>
              <a:defRPr sz="964"/>
            </a:lvl1pPr>
            <a:lvl2pPr>
              <a:defRPr sz="843"/>
            </a:lvl2pPr>
            <a:lvl3pPr>
              <a:defRPr sz="722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51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8" y="936233"/>
            <a:ext cx="1395174" cy="4620918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1" indent="0">
              <a:buNone/>
              <a:defRPr sz="843"/>
            </a:lvl2pPr>
            <a:lvl3pPr marL="275603" indent="0">
              <a:buNone/>
              <a:defRPr sz="722"/>
            </a:lvl3pPr>
            <a:lvl4pPr marL="413402" indent="0">
              <a:buNone/>
              <a:defRPr sz="603"/>
            </a:lvl4pPr>
            <a:lvl5pPr marL="551202" indent="0">
              <a:buNone/>
              <a:defRPr sz="603"/>
            </a:lvl5pPr>
            <a:lvl6pPr marL="689003" indent="0">
              <a:buNone/>
              <a:defRPr sz="603"/>
            </a:lvl6pPr>
            <a:lvl7pPr marL="826805" indent="0">
              <a:buNone/>
              <a:defRPr sz="603"/>
            </a:lvl7pPr>
            <a:lvl8pPr marL="964604" indent="0">
              <a:buNone/>
              <a:defRPr sz="603"/>
            </a:lvl8pPr>
            <a:lvl9pPr marL="1102406" indent="0">
              <a:buNone/>
              <a:defRPr sz="60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546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5"/>
            <a:ext cx="2376964" cy="1256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8"/>
            <a:ext cx="2376964" cy="412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7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藍色, 霧, 水, Azure 的圖片&#10;&#10;AI 產生的內容可能不正確。">
            <a:extLst>
              <a:ext uri="{FF2B5EF4-FFF2-40B4-BE49-F238E27FC236}">
                <a16:creationId xmlns:a16="http://schemas.microsoft.com/office/drawing/2014/main" id="{E99D2C32-9468-A376-2AE3-666A8332834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16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75603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899" indent="-68899" algn="l" defTabSz="275603" rtl="0" eaLnBrk="1" latinLnBrk="0" hangingPunct="1">
        <a:lnSpc>
          <a:spcPct val="90000"/>
        </a:lnSpc>
        <a:spcBef>
          <a:spcPts val="302"/>
        </a:spcBef>
        <a:buFont typeface="Arial" panose="020B0604020202020204" pitchFamily="34" charset="0"/>
        <a:buChar char="•"/>
        <a:defRPr sz="843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722" kern="1200">
          <a:solidFill>
            <a:schemeClr val="tx1"/>
          </a:solidFill>
          <a:latin typeface="+mn-lt"/>
          <a:ea typeface="+mn-ea"/>
          <a:cs typeface="+mn-cs"/>
        </a:defRPr>
      </a:lvl2pPr>
      <a:lvl3pPr marL="3445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6201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7579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95706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1pPr>
      <a:lvl2pPr marL="137801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2pPr>
      <a:lvl3pPr marL="2756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3pPr>
      <a:lvl4pPr marL="4134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5512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6890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26805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964604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6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1E75343-1B7F-6E67-CA48-A082E7B3A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346075"/>
            <a:ext cx="2378075" cy="1257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1015DC6-9BD9-AADE-E94A-812CA6736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913" y="1730375"/>
            <a:ext cx="2378075" cy="4125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2C1744-49E3-E9F4-6E6A-41F5C6849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8913" y="6026150"/>
            <a:ext cx="620712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43341D-1BA6-4B12-9BBB-1CD15D8E47A3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E353253-A43E-C897-2519-A7F0B2FB5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2813" y="6026150"/>
            <a:ext cx="930275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761C2C-96A0-EB4A-93B4-E3E4BAC27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46275" y="6026150"/>
            <a:ext cx="620713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701F6-55C1-40D9-A2EE-69112D82BEF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2001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E083F43-73F3-0E84-DCEC-611CEE712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346075"/>
            <a:ext cx="2378075" cy="1257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FED552-29EA-0FF1-8EE0-CAA323839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913" y="1730375"/>
            <a:ext cx="2378075" cy="4125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F29656-1BFF-DA80-5573-3C4109D5E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8913" y="6026150"/>
            <a:ext cx="620712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C78612-1D45-4A96-8E60-8A1D61E1C022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06E102-ED73-1352-F780-072C99EC1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2813" y="6026150"/>
            <a:ext cx="930275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872AAE5-15A8-86D8-EE5A-5A542E407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46275" y="6026150"/>
            <a:ext cx="620713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32BE2B-BC38-49E6-8983-D8917FB7B71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08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版面配置區 2">
            <a:extLst>
              <a:ext uri="{FF2B5EF4-FFF2-40B4-BE49-F238E27FC236}">
                <a16:creationId xmlns:a16="http://schemas.microsoft.com/office/drawing/2014/main" id="{0A1ED6D7-565A-A71D-D98E-D72B3E3B8FDC}"/>
              </a:ext>
            </a:extLst>
          </p:cNvPr>
          <p:cNvSpPr txBox="1">
            <a:spLocks/>
          </p:cNvSpPr>
          <p:nvPr/>
        </p:nvSpPr>
        <p:spPr>
          <a:xfrm>
            <a:off x="0" y="731354"/>
            <a:ext cx="27559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0070C0"/>
                </a:solidFill>
              </a:rPr>
              <a:t>PLACE</a:t>
            </a:r>
            <a:br>
              <a:rPr lang="en-US" altLang="zh-TW" sz="3400" spc="0" dirty="0">
                <a:solidFill>
                  <a:srgbClr val="0070C0"/>
                </a:solidFill>
              </a:rPr>
            </a:br>
            <a:r>
              <a:rPr lang="en-US" altLang="zh-TW" sz="3400" spc="0" dirty="0">
                <a:solidFill>
                  <a:srgbClr val="0070C0"/>
                </a:solidFill>
              </a:rPr>
              <a:t>HEADLINE</a:t>
            </a:r>
            <a:endParaRPr lang="zh-TW" altLang="en-US" sz="3400" spc="0" dirty="0">
              <a:solidFill>
                <a:srgbClr val="0070C0"/>
              </a:solidFill>
            </a:endParaRPr>
          </a:p>
        </p:txBody>
      </p:sp>
      <p:sp>
        <p:nvSpPr>
          <p:cNvPr id="12" name="文字版面配置區 9">
            <a:extLst>
              <a:ext uri="{FF2B5EF4-FFF2-40B4-BE49-F238E27FC236}">
                <a16:creationId xmlns:a16="http://schemas.microsoft.com/office/drawing/2014/main" id="{02602C24-7F9B-388A-CD9C-A812865306BE}"/>
              </a:ext>
            </a:extLst>
          </p:cNvPr>
          <p:cNvSpPr txBox="1">
            <a:spLocks/>
          </p:cNvSpPr>
          <p:nvPr/>
        </p:nvSpPr>
        <p:spPr>
          <a:xfrm>
            <a:off x="-1" y="2154770"/>
            <a:ext cx="2755901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latin typeface="Arial Narrow" panose="020B0606020202030204" pitchFamily="34" charset="0"/>
              </a:rPr>
            </a:br>
            <a:r>
              <a:rPr lang="en-US" altLang="zh-TW" sz="1250" b="1" dirty="0"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latin typeface="Arial Narrow" panose="020B0606020202030204" pitchFamily="34" charset="0"/>
            </a:endParaRPr>
          </a:p>
        </p:txBody>
      </p:sp>
      <p:sp>
        <p:nvSpPr>
          <p:cNvPr id="13" name="文字版面配置區 2">
            <a:extLst>
              <a:ext uri="{FF2B5EF4-FFF2-40B4-BE49-F238E27FC236}">
                <a16:creationId xmlns:a16="http://schemas.microsoft.com/office/drawing/2014/main" id="{3FD68A77-FCF1-A98A-B554-1871C9340165}"/>
              </a:ext>
            </a:extLst>
          </p:cNvPr>
          <p:cNvSpPr txBox="1">
            <a:spLocks/>
          </p:cNvSpPr>
          <p:nvPr/>
        </p:nvSpPr>
        <p:spPr>
          <a:xfrm>
            <a:off x="0" y="1630204"/>
            <a:ext cx="27559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0070C0"/>
                </a:solidFill>
              </a:rPr>
              <a:t>TEXT HERE</a:t>
            </a:r>
            <a:endParaRPr lang="zh-TW" altLang="en-US" sz="2800" spc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Narrow</vt:lpstr>
      <vt:lpstr>Office Theme</vt:lpstr>
      <vt:lpstr>1_自訂設計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7</cp:revision>
  <dcterms:created xsi:type="dcterms:W3CDTF">2025-08-29T04:37:53Z</dcterms:created>
  <dcterms:modified xsi:type="dcterms:W3CDTF">2025-11-11T06:28:03Z</dcterms:modified>
</cp:coreProperties>
</file>