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4212" y="102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3" y="1064166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88" y="3415265"/>
            <a:ext cx="2066925" cy="1569908"/>
          </a:xfrm>
        </p:spPr>
        <p:txBody>
          <a:bodyPr/>
          <a:lstStyle>
            <a:lvl1pPr marL="0" indent="0" algn="ctr">
              <a:buNone/>
              <a:defRPr sz="723"/>
            </a:lvl1pPr>
            <a:lvl2pPr marL="137800" indent="0" algn="ctr">
              <a:buNone/>
              <a:defRPr sz="603"/>
            </a:lvl2pPr>
            <a:lvl3pPr marL="275600" indent="0" algn="ctr">
              <a:buNone/>
              <a:defRPr sz="543"/>
            </a:lvl3pPr>
            <a:lvl4pPr marL="413400" indent="0" algn="ctr">
              <a:buNone/>
              <a:defRPr sz="482"/>
            </a:lvl4pPr>
            <a:lvl5pPr marL="551200" indent="0" algn="ctr">
              <a:buNone/>
              <a:defRPr sz="482"/>
            </a:lvl5pPr>
            <a:lvl6pPr marL="689000" indent="0" algn="ctr">
              <a:buNone/>
              <a:defRPr sz="482"/>
            </a:lvl6pPr>
            <a:lvl7pPr marL="826800" indent="0" algn="ctr">
              <a:buNone/>
              <a:defRPr sz="482"/>
            </a:lvl7pPr>
            <a:lvl8pPr marL="964601" indent="0" algn="ctr">
              <a:buNone/>
              <a:defRPr sz="482"/>
            </a:lvl8pPr>
            <a:lvl9pPr marL="1102401" indent="0" algn="ctr">
              <a:buNone/>
              <a:defRPr sz="48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6054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2732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1" y="346193"/>
            <a:ext cx="594241" cy="551048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8" y="346193"/>
            <a:ext cx="1748274" cy="551048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8052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2373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3" y="162108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3" y="4351492"/>
            <a:ext cx="2376964" cy="1422400"/>
          </a:xfrm>
        </p:spPr>
        <p:txBody>
          <a:bodyPr/>
          <a:lstStyle>
            <a:lvl1pPr marL="0" indent="0">
              <a:buNone/>
              <a:defRPr sz="723">
                <a:solidFill>
                  <a:schemeClr val="tx1">
                    <a:tint val="82000"/>
                  </a:schemeClr>
                </a:solidFill>
              </a:defRPr>
            </a:lvl1pPr>
            <a:lvl2pPr marL="137800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0" indent="0">
              <a:buNone/>
              <a:defRPr sz="543">
                <a:solidFill>
                  <a:schemeClr val="tx1">
                    <a:tint val="82000"/>
                  </a:schemeClr>
                </a:solidFill>
              </a:defRPr>
            </a:lvl3pPr>
            <a:lvl4pPr marL="4134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345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4452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4"/>
            <a:ext cx="2376964" cy="125683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27" y="1593991"/>
            <a:ext cx="1165875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27" y="2375182"/>
            <a:ext cx="1165875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5" y="1593991"/>
            <a:ext cx="1171616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5" y="2375182"/>
            <a:ext cx="1171616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9431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3122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646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7" y="936226"/>
            <a:ext cx="1395174" cy="4620919"/>
          </a:xfrm>
        </p:spPr>
        <p:txBody>
          <a:bodyPr/>
          <a:lstStyle>
            <a:lvl1pPr>
              <a:defRPr sz="964"/>
            </a:lvl1pPr>
            <a:lvl2pPr>
              <a:defRPr sz="844"/>
            </a:lvl2pPr>
            <a:lvl3pPr>
              <a:defRPr sz="723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9584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7" y="936226"/>
            <a:ext cx="1395174" cy="4620919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0" indent="0">
              <a:buNone/>
              <a:defRPr sz="844"/>
            </a:lvl2pPr>
            <a:lvl3pPr marL="275600" indent="0">
              <a:buNone/>
              <a:defRPr sz="723"/>
            </a:lvl3pPr>
            <a:lvl4pPr marL="413400" indent="0">
              <a:buNone/>
              <a:defRPr sz="603"/>
            </a:lvl4pPr>
            <a:lvl5pPr marL="551200" indent="0">
              <a:buNone/>
              <a:defRPr sz="603"/>
            </a:lvl5pPr>
            <a:lvl6pPr marL="689000" indent="0">
              <a:buNone/>
              <a:defRPr sz="603"/>
            </a:lvl6pPr>
            <a:lvl7pPr marL="826800" indent="0">
              <a:buNone/>
              <a:defRPr sz="603"/>
            </a:lvl7pPr>
            <a:lvl8pPr marL="964601" indent="0">
              <a:buNone/>
              <a:defRPr sz="603"/>
            </a:lvl8pPr>
            <a:lvl9pPr marL="1102401" indent="0">
              <a:buNone/>
              <a:defRPr sz="60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3255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4"/>
            <a:ext cx="2376964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3"/>
            <a:ext cx="2376964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20/1/2026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6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米色, 琥珀, 藝術, 設計 的圖片&#10;&#10;AI 產生的內容可能不正確。">
            <a:extLst>
              <a:ext uri="{FF2B5EF4-FFF2-40B4-BE49-F238E27FC236}">
                <a16:creationId xmlns:a16="http://schemas.microsoft.com/office/drawing/2014/main" id="{98FF3A71-615E-00F2-2B8F-BD656299320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75600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900" indent="-68900" algn="l" defTabSz="275600" rtl="0" eaLnBrk="1" latinLnBrk="0" hangingPunct="1">
        <a:lnSpc>
          <a:spcPct val="90000"/>
        </a:lnSpc>
        <a:spcBef>
          <a:spcPts val="30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2pPr>
      <a:lvl3pPr marL="3445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6201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7579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957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1pPr>
      <a:lvl2pPr marL="137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2pPr>
      <a:lvl3pPr marL="2756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3pPr>
      <a:lvl4pPr marL="4134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5512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6890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26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9646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版面配置區 2">
            <a:extLst>
              <a:ext uri="{FF2B5EF4-FFF2-40B4-BE49-F238E27FC236}">
                <a16:creationId xmlns:a16="http://schemas.microsoft.com/office/drawing/2014/main" id="{060C24AF-83AB-3A22-E13F-F5DE2E2592BB}"/>
              </a:ext>
            </a:extLst>
          </p:cNvPr>
          <p:cNvSpPr txBox="1">
            <a:spLocks/>
          </p:cNvSpPr>
          <p:nvPr/>
        </p:nvSpPr>
        <p:spPr>
          <a:xfrm>
            <a:off x="-184150" y="727344"/>
            <a:ext cx="31242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AA8420"/>
                </a:solidFill>
              </a:rPr>
              <a:t>PLACE</a:t>
            </a:r>
            <a:br>
              <a:rPr lang="en-US" altLang="zh-TW" sz="3400" spc="0" dirty="0">
                <a:solidFill>
                  <a:srgbClr val="AA8420"/>
                </a:solidFill>
              </a:rPr>
            </a:br>
            <a:r>
              <a:rPr lang="en-US" altLang="zh-TW" sz="3400" spc="0" dirty="0">
                <a:solidFill>
                  <a:srgbClr val="AA8420"/>
                </a:solidFill>
              </a:rPr>
              <a:t>HEADLINE</a:t>
            </a:r>
            <a:endParaRPr lang="zh-TW" altLang="en-US" sz="3400" spc="0" dirty="0">
              <a:solidFill>
                <a:srgbClr val="AA8420"/>
              </a:solidFill>
            </a:endParaRPr>
          </a:p>
        </p:txBody>
      </p:sp>
      <p:sp>
        <p:nvSpPr>
          <p:cNvPr id="13" name="文字版面配置區 9">
            <a:extLst>
              <a:ext uri="{FF2B5EF4-FFF2-40B4-BE49-F238E27FC236}">
                <a16:creationId xmlns:a16="http://schemas.microsoft.com/office/drawing/2014/main" id="{5371F15F-B6F6-7365-B4B9-19F0A7AE22A5}"/>
              </a:ext>
            </a:extLst>
          </p:cNvPr>
          <p:cNvSpPr txBox="1">
            <a:spLocks/>
          </p:cNvSpPr>
          <p:nvPr/>
        </p:nvSpPr>
        <p:spPr>
          <a:xfrm>
            <a:off x="-184150" y="2150760"/>
            <a:ext cx="3124199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</a:br>
            <a:r>
              <a:rPr lang="en-US" altLang="zh-TW" sz="1250" b="1" dirty="0">
                <a:solidFill>
                  <a:srgbClr val="3F5975"/>
                </a:solidFill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solidFill>
                <a:srgbClr val="3F5975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文字版面配置區 2">
            <a:extLst>
              <a:ext uri="{FF2B5EF4-FFF2-40B4-BE49-F238E27FC236}">
                <a16:creationId xmlns:a16="http://schemas.microsoft.com/office/drawing/2014/main" id="{FF946E97-5305-464D-1608-33CCF7BFDC14}"/>
              </a:ext>
            </a:extLst>
          </p:cNvPr>
          <p:cNvSpPr txBox="1">
            <a:spLocks/>
          </p:cNvSpPr>
          <p:nvPr/>
        </p:nvSpPr>
        <p:spPr>
          <a:xfrm>
            <a:off x="-184150" y="1626193"/>
            <a:ext cx="31242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AA8420"/>
                </a:solidFill>
              </a:rPr>
              <a:t>TEXT HERE</a:t>
            </a:r>
            <a:endParaRPr lang="zh-TW" altLang="en-US" sz="2800" spc="0" dirty="0">
              <a:solidFill>
                <a:srgbClr val="AA84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9</cp:revision>
  <dcterms:created xsi:type="dcterms:W3CDTF">2025-08-29T04:37:53Z</dcterms:created>
  <dcterms:modified xsi:type="dcterms:W3CDTF">2026-01-20T03:37:33Z</dcterms:modified>
</cp:coreProperties>
</file>