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514" y="102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11" name="圖片 10" descr="一張含有 螢幕擷取畫面, 鮮豔, 藍色, 向量圖形 的圖片&#10;&#10;AI 產生的內容可能不正確。">
            <a:extLst>
              <a:ext uri="{FF2B5EF4-FFF2-40B4-BE49-F238E27FC236}">
                <a16:creationId xmlns:a16="http://schemas.microsoft.com/office/drawing/2014/main" id="{080F81C3-E422-3F08-3CE5-9F0AD63521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0" y="731354"/>
            <a:ext cx="31242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6700B5"/>
                </a:solidFill>
              </a:rPr>
              <a:t>PLACE</a:t>
            </a:r>
            <a:br>
              <a:rPr lang="en-US" altLang="zh-TW" sz="3400" spc="0" dirty="0">
                <a:solidFill>
                  <a:srgbClr val="6700B5"/>
                </a:solidFill>
              </a:rPr>
            </a:br>
            <a:r>
              <a:rPr lang="en-US" altLang="zh-TW" sz="3400" spc="0" dirty="0">
                <a:solidFill>
                  <a:srgbClr val="6700B5"/>
                </a:solidFill>
              </a:rPr>
              <a:t>HEADLINE</a:t>
            </a:r>
            <a:endParaRPr lang="zh-TW" altLang="en-US" sz="3400" spc="0" dirty="0">
              <a:solidFill>
                <a:srgbClr val="6700B5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-1" y="2154770"/>
            <a:ext cx="3124201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002060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31242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6700B5"/>
                </a:solidFill>
              </a:rPr>
              <a:t>TEXT HERE</a:t>
            </a:r>
            <a:endParaRPr lang="zh-TW" altLang="en-US" sz="2800" spc="0" dirty="0">
              <a:solidFill>
                <a:srgbClr val="6700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11</cp:revision>
  <dcterms:created xsi:type="dcterms:W3CDTF">2025-08-29T04:37:53Z</dcterms:created>
  <dcterms:modified xsi:type="dcterms:W3CDTF">2025-11-11T06:26:47Z</dcterms:modified>
</cp:coreProperties>
</file>