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1242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2514" y="102"/>
      </p:cViewPr>
      <p:guideLst>
        <p:guide orient="horz" pos="2048"/>
        <p:guide pos="9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315" y="1064166"/>
            <a:ext cx="2655570" cy="2263799"/>
          </a:xfrm>
        </p:spPr>
        <p:txBody>
          <a:bodyPr anchor="b"/>
          <a:lstStyle>
            <a:lvl1pPr algn="ctr"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525" y="3415265"/>
            <a:ext cx="2343150" cy="1569908"/>
          </a:xfrm>
        </p:spPr>
        <p:txBody>
          <a:bodyPr/>
          <a:lstStyle>
            <a:lvl1pPr marL="0" indent="0" algn="ctr">
              <a:buNone/>
              <a:defRPr sz="820"/>
            </a:lvl1pPr>
            <a:lvl2pPr marL="156225" indent="0" algn="ctr">
              <a:buNone/>
              <a:defRPr sz="683"/>
            </a:lvl2pPr>
            <a:lvl3pPr marL="312450" indent="0" algn="ctr">
              <a:buNone/>
              <a:defRPr sz="615"/>
            </a:lvl3pPr>
            <a:lvl4pPr marL="468676" indent="0" algn="ctr">
              <a:buNone/>
              <a:defRPr sz="547"/>
            </a:lvl4pPr>
            <a:lvl5pPr marL="624901" indent="0" algn="ctr">
              <a:buNone/>
              <a:defRPr sz="547"/>
            </a:lvl5pPr>
            <a:lvl6pPr marL="781126" indent="0" algn="ctr">
              <a:buNone/>
              <a:defRPr sz="547"/>
            </a:lvl6pPr>
            <a:lvl7pPr marL="937351" indent="0" algn="ctr">
              <a:buNone/>
              <a:defRPr sz="547"/>
            </a:lvl7pPr>
            <a:lvl8pPr marL="1093577" indent="0" algn="ctr">
              <a:buNone/>
              <a:defRPr sz="547"/>
            </a:lvl8pPr>
            <a:lvl9pPr marL="1249802" indent="0" algn="ctr">
              <a:buNone/>
              <a:defRPr sz="547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5759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391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756" y="346193"/>
            <a:ext cx="673656" cy="5510483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789" y="346193"/>
            <a:ext cx="1981914" cy="5510483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96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577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161" y="1621086"/>
            <a:ext cx="2694623" cy="2704817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161" y="4351492"/>
            <a:ext cx="2694623" cy="1422400"/>
          </a:xfrm>
        </p:spPr>
        <p:txBody>
          <a:bodyPr/>
          <a:lstStyle>
            <a:lvl1pPr marL="0" indent="0">
              <a:buNone/>
              <a:defRPr sz="820">
                <a:solidFill>
                  <a:schemeClr val="tx1">
                    <a:tint val="82000"/>
                  </a:schemeClr>
                </a:solidFill>
              </a:defRPr>
            </a:lvl1pPr>
            <a:lvl2pPr marL="156225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450" indent="0">
              <a:buNone/>
              <a:defRPr sz="615">
                <a:solidFill>
                  <a:schemeClr val="tx1">
                    <a:tint val="82000"/>
                  </a:schemeClr>
                </a:solidFill>
              </a:defRPr>
            </a:lvl3pPr>
            <a:lvl4pPr marL="46867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4pPr>
            <a:lvl5pPr marL="62490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5pPr>
            <a:lvl6pPr marL="78112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6pPr>
            <a:lvl7pPr marL="93735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7pPr>
            <a:lvl8pPr marL="1093577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8pPr>
            <a:lvl9pPr marL="1249802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36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789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1626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289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5" y="346194"/>
            <a:ext cx="2694623" cy="1256830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96" y="1593991"/>
            <a:ext cx="1321683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96" y="2375182"/>
            <a:ext cx="1321683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1626" y="1593991"/>
            <a:ext cx="1328192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1626" y="2375182"/>
            <a:ext cx="1328192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90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585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206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192" y="936226"/>
            <a:ext cx="1581626" cy="4620919"/>
          </a:xfrm>
        </p:spPr>
        <p:txBody>
          <a:bodyPr/>
          <a:lstStyle>
            <a:lvl1pPr>
              <a:defRPr sz="1093"/>
            </a:lvl1pPr>
            <a:lvl2pPr>
              <a:defRPr sz="957"/>
            </a:lvl2pPr>
            <a:lvl3pPr>
              <a:defRPr sz="820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243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8192" y="936226"/>
            <a:ext cx="1581626" cy="4620919"/>
          </a:xfrm>
        </p:spPr>
        <p:txBody>
          <a:bodyPr anchor="t"/>
          <a:lstStyle>
            <a:lvl1pPr marL="0" indent="0">
              <a:buNone/>
              <a:defRPr sz="1093"/>
            </a:lvl1pPr>
            <a:lvl2pPr marL="156225" indent="0">
              <a:buNone/>
              <a:defRPr sz="957"/>
            </a:lvl2pPr>
            <a:lvl3pPr marL="312450" indent="0">
              <a:buNone/>
              <a:defRPr sz="820"/>
            </a:lvl3pPr>
            <a:lvl4pPr marL="468676" indent="0">
              <a:buNone/>
              <a:defRPr sz="683"/>
            </a:lvl4pPr>
            <a:lvl5pPr marL="624901" indent="0">
              <a:buNone/>
              <a:defRPr sz="683"/>
            </a:lvl5pPr>
            <a:lvl6pPr marL="781126" indent="0">
              <a:buNone/>
              <a:defRPr sz="683"/>
            </a:lvl6pPr>
            <a:lvl7pPr marL="937351" indent="0">
              <a:buNone/>
              <a:defRPr sz="683"/>
            </a:lvl7pPr>
            <a:lvl8pPr marL="1093577" indent="0">
              <a:buNone/>
              <a:defRPr sz="683"/>
            </a:lvl8pPr>
            <a:lvl9pPr marL="1249802" indent="0">
              <a:buNone/>
              <a:defRPr sz="68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80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789" y="346194"/>
            <a:ext cx="2694623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789" y="1730963"/>
            <a:ext cx="2694623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789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891" y="6026763"/>
            <a:ext cx="105441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466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一張含有 藍色, 水, 霧, Azure 的圖片&#10;&#10;AI 產生的內容可能不正確。">
            <a:extLst>
              <a:ext uri="{FF2B5EF4-FFF2-40B4-BE49-F238E27FC236}">
                <a16:creationId xmlns:a16="http://schemas.microsoft.com/office/drawing/2014/main" id="{E1EECDD6-0A39-9F7E-8F6F-9145D7CB5C6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"/>
            <a:ext cx="31242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68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12450" rtl="0" eaLnBrk="1" latinLnBrk="0" hangingPunct="1">
        <a:lnSpc>
          <a:spcPct val="90000"/>
        </a:lnSpc>
        <a:spcBef>
          <a:spcPct val="0"/>
        </a:spcBef>
        <a:buNone/>
        <a:defRPr sz="15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113" indent="-78113" algn="l" defTabSz="312450" rtl="0" eaLnBrk="1" latinLnBrk="0" hangingPunct="1">
        <a:lnSpc>
          <a:spcPct val="90000"/>
        </a:lnSpc>
        <a:spcBef>
          <a:spcPts val="342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3433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20" kern="1200">
          <a:solidFill>
            <a:schemeClr val="tx1"/>
          </a:solidFill>
          <a:latin typeface="+mn-lt"/>
          <a:ea typeface="+mn-ea"/>
          <a:cs typeface="+mn-cs"/>
        </a:defRPr>
      </a:lvl2pPr>
      <a:lvl3pPr marL="390563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78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70301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85923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101546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17168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327915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1pPr>
      <a:lvl2pPr marL="156225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2pPr>
      <a:lvl3pPr marL="31245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3pPr>
      <a:lvl4pPr marL="46867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62490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78112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93735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093577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249802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FE1708E0-BDD6-AD87-CBD0-9B6956E26EAD}"/>
              </a:ext>
            </a:extLst>
          </p:cNvPr>
          <p:cNvSpPr txBox="1">
            <a:spLocks/>
          </p:cNvSpPr>
          <p:nvPr/>
        </p:nvSpPr>
        <p:spPr>
          <a:xfrm>
            <a:off x="0" y="731354"/>
            <a:ext cx="31242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800"/>
              </a:lnSpc>
              <a:spcBef>
                <a:spcPts val="216"/>
              </a:spcBef>
            </a:pPr>
            <a:r>
              <a:rPr lang="en-US" altLang="zh-TW" sz="3400" spc="0" dirty="0">
                <a:solidFill>
                  <a:srgbClr val="0070C0"/>
                </a:solidFill>
              </a:rPr>
              <a:t>PLACE</a:t>
            </a:r>
            <a:br>
              <a:rPr lang="en-US" altLang="zh-TW" sz="3400" spc="0" dirty="0">
                <a:solidFill>
                  <a:srgbClr val="0070C0"/>
                </a:solidFill>
              </a:rPr>
            </a:br>
            <a:r>
              <a:rPr lang="en-US" altLang="zh-TW" sz="3400" spc="0" dirty="0">
                <a:solidFill>
                  <a:srgbClr val="0070C0"/>
                </a:solidFill>
              </a:rPr>
              <a:t>HEADLINE</a:t>
            </a:r>
            <a:endParaRPr lang="zh-TW" altLang="en-US" sz="3400" spc="0" dirty="0">
              <a:solidFill>
                <a:srgbClr val="0070C0"/>
              </a:solidFill>
            </a:endParaRPr>
          </a:p>
        </p:txBody>
      </p:sp>
      <p:sp>
        <p:nvSpPr>
          <p:cNvPr id="5" name="文字版面配置區 9">
            <a:extLst>
              <a:ext uri="{FF2B5EF4-FFF2-40B4-BE49-F238E27FC236}">
                <a16:creationId xmlns:a16="http://schemas.microsoft.com/office/drawing/2014/main" id="{53BBAF71-149E-BE1D-D9CE-C96E7B3F4827}"/>
              </a:ext>
            </a:extLst>
          </p:cNvPr>
          <p:cNvSpPr txBox="1">
            <a:spLocks/>
          </p:cNvSpPr>
          <p:nvPr/>
        </p:nvSpPr>
        <p:spPr>
          <a:xfrm>
            <a:off x="-1" y="2154770"/>
            <a:ext cx="3124201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00"/>
              </a:lnSpc>
            </a:pPr>
            <a:r>
              <a:rPr lang="en-US" altLang="zh-TW" sz="1250" b="1" dirty="0">
                <a:latin typeface="Arial Narrow" panose="020B0606020202030204" pitchFamily="34" charset="0"/>
              </a:rPr>
              <a:t>INSERT SUB-HEADING BANNER</a:t>
            </a:r>
            <a:br>
              <a:rPr lang="en-US" altLang="zh-TW" sz="1250" b="1" dirty="0">
                <a:latin typeface="Arial Narrow" panose="020B0606020202030204" pitchFamily="34" charset="0"/>
              </a:rPr>
            </a:br>
            <a:r>
              <a:rPr lang="en-US" altLang="zh-TW" sz="1250" b="1" dirty="0">
                <a:latin typeface="Arial Narrow" panose="020B0606020202030204" pitchFamily="34" charset="0"/>
              </a:rPr>
              <a:t>TITLE HERE OR EVENT DATE</a:t>
            </a:r>
            <a:endParaRPr lang="zh-TW" altLang="en-US" sz="1250" b="1" dirty="0">
              <a:latin typeface="Arial Narrow" panose="020B0606020202030204" pitchFamily="34" charset="0"/>
            </a:endParaRPr>
          </a:p>
        </p:txBody>
      </p:sp>
      <p:sp>
        <p:nvSpPr>
          <p:cNvPr id="8" name="文字版面配置區 2">
            <a:extLst>
              <a:ext uri="{FF2B5EF4-FFF2-40B4-BE49-F238E27FC236}">
                <a16:creationId xmlns:a16="http://schemas.microsoft.com/office/drawing/2014/main" id="{CF1364A9-6743-77B9-4697-DDCA3C8AE900}"/>
              </a:ext>
            </a:extLst>
          </p:cNvPr>
          <p:cNvSpPr txBox="1">
            <a:spLocks/>
          </p:cNvSpPr>
          <p:nvPr/>
        </p:nvSpPr>
        <p:spPr>
          <a:xfrm>
            <a:off x="0" y="1630204"/>
            <a:ext cx="31242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2800" spc="0" dirty="0">
                <a:solidFill>
                  <a:srgbClr val="0070C0"/>
                </a:solidFill>
              </a:rPr>
              <a:t>TEXT HERE</a:t>
            </a:r>
            <a:endParaRPr lang="zh-TW" altLang="en-US" sz="2800" spc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</TotalTime>
  <Words>14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Wai Man CHOI</cp:lastModifiedBy>
  <cp:revision>10</cp:revision>
  <dcterms:created xsi:type="dcterms:W3CDTF">2025-08-29T04:37:53Z</dcterms:created>
  <dcterms:modified xsi:type="dcterms:W3CDTF">2025-11-11T06:26:35Z</dcterms:modified>
</cp:coreProperties>
</file>