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514" y="102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315" y="1064166"/>
            <a:ext cx="2655570" cy="2263799"/>
          </a:xfrm>
        </p:spPr>
        <p:txBody>
          <a:bodyPr anchor="b"/>
          <a:lstStyle>
            <a:lvl1pPr algn="ctr"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525" y="3415265"/>
            <a:ext cx="2343150" cy="1569908"/>
          </a:xfrm>
        </p:spPr>
        <p:txBody>
          <a:bodyPr/>
          <a:lstStyle>
            <a:lvl1pPr marL="0" indent="0" algn="ctr">
              <a:buNone/>
              <a:defRPr sz="820"/>
            </a:lvl1pPr>
            <a:lvl2pPr marL="156225" indent="0" algn="ctr">
              <a:buNone/>
              <a:defRPr sz="683"/>
            </a:lvl2pPr>
            <a:lvl3pPr marL="312450" indent="0" algn="ctr">
              <a:buNone/>
              <a:defRPr sz="615"/>
            </a:lvl3pPr>
            <a:lvl4pPr marL="468676" indent="0" algn="ctr">
              <a:buNone/>
              <a:defRPr sz="547"/>
            </a:lvl4pPr>
            <a:lvl5pPr marL="624901" indent="0" algn="ctr">
              <a:buNone/>
              <a:defRPr sz="547"/>
            </a:lvl5pPr>
            <a:lvl6pPr marL="781126" indent="0" algn="ctr">
              <a:buNone/>
              <a:defRPr sz="547"/>
            </a:lvl6pPr>
            <a:lvl7pPr marL="937351" indent="0" algn="ctr">
              <a:buNone/>
              <a:defRPr sz="547"/>
            </a:lvl7pPr>
            <a:lvl8pPr marL="1093577" indent="0" algn="ctr">
              <a:buNone/>
              <a:defRPr sz="547"/>
            </a:lvl8pPr>
            <a:lvl9pPr marL="1249802" indent="0" algn="ctr">
              <a:buNone/>
              <a:defRPr sz="547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米色, 琥珀, 藝術, 設計 的圖片&#10;&#10;AI 產生的內容可能不正確。">
            <a:extLst>
              <a:ext uri="{FF2B5EF4-FFF2-40B4-BE49-F238E27FC236}">
                <a16:creationId xmlns:a16="http://schemas.microsoft.com/office/drawing/2014/main" id="{6ED65B50-E7F3-AB6A-A442-1DA26A47DC6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版面配置區 2">
            <a:extLst>
              <a:ext uri="{FF2B5EF4-FFF2-40B4-BE49-F238E27FC236}">
                <a16:creationId xmlns:a16="http://schemas.microsoft.com/office/drawing/2014/main" id="{060C24AF-83AB-3A22-E13F-F5DE2E2592BB}"/>
              </a:ext>
            </a:extLst>
          </p:cNvPr>
          <p:cNvSpPr txBox="1">
            <a:spLocks/>
          </p:cNvSpPr>
          <p:nvPr/>
        </p:nvSpPr>
        <p:spPr>
          <a:xfrm>
            <a:off x="0" y="727343"/>
            <a:ext cx="31242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AA8420"/>
                </a:solidFill>
              </a:rPr>
              <a:t>PLACE</a:t>
            </a:r>
            <a:br>
              <a:rPr lang="en-US" altLang="zh-TW" sz="3400" spc="0" dirty="0">
                <a:solidFill>
                  <a:srgbClr val="AA8420"/>
                </a:solidFill>
              </a:rPr>
            </a:br>
            <a:r>
              <a:rPr lang="en-US" altLang="zh-TW" sz="3400" spc="0" dirty="0">
                <a:solidFill>
                  <a:srgbClr val="AA8420"/>
                </a:solidFill>
              </a:rPr>
              <a:t>HEADLINE</a:t>
            </a:r>
            <a:endParaRPr lang="zh-TW" altLang="en-US" sz="3400" spc="0" dirty="0">
              <a:solidFill>
                <a:srgbClr val="AA8420"/>
              </a:solidFill>
            </a:endParaRPr>
          </a:p>
        </p:txBody>
      </p:sp>
      <p:sp>
        <p:nvSpPr>
          <p:cNvPr id="13" name="文字版面配置區 9">
            <a:extLst>
              <a:ext uri="{FF2B5EF4-FFF2-40B4-BE49-F238E27FC236}">
                <a16:creationId xmlns:a16="http://schemas.microsoft.com/office/drawing/2014/main" id="{5371F15F-B6F6-7365-B4B9-19F0A7AE22A5}"/>
              </a:ext>
            </a:extLst>
          </p:cNvPr>
          <p:cNvSpPr txBox="1">
            <a:spLocks/>
          </p:cNvSpPr>
          <p:nvPr/>
        </p:nvSpPr>
        <p:spPr>
          <a:xfrm>
            <a:off x="0" y="2150759"/>
            <a:ext cx="3124199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solidFill>
                  <a:srgbClr val="3F5975"/>
                </a:solidFill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solidFill>
                  <a:srgbClr val="3F5975"/>
                </a:solidFill>
                <a:latin typeface="Arial Narrow" panose="020B0606020202030204" pitchFamily="34" charset="0"/>
              </a:rPr>
            </a:br>
            <a:r>
              <a:rPr lang="en-US" altLang="zh-TW" sz="1250" b="1" dirty="0">
                <a:solidFill>
                  <a:srgbClr val="3F5975"/>
                </a:solidFill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solidFill>
                <a:srgbClr val="3F5975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文字版面配置區 2">
            <a:extLst>
              <a:ext uri="{FF2B5EF4-FFF2-40B4-BE49-F238E27FC236}">
                <a16:creationId xmlns:a16="http://schemas.microsoft.com/office/drawing/2014/main" id="{FF946E97-5305-464D-1608-33CCF7BFDC14}"/>
              </a:ext>
            </a:extLst>
          </p:cNvPr>
          <p:cNvSpPr txBox="1">
            <a:spLocks/>
          </p:cNvSpPr>
          <p:nvPr/>
        </p:nvSpPr>
        <p:spPr>
          <a:xfrm>
            <a:off x="0" y="1626193"/>
            <a:ext cx="31242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AA8420"/>
                </a:solidFill>
              </a:rPr>
              <a:t>TEXT HERE</a:t>
            </a:r>
            <a:endParaRPr lang="zh-TW" altLang="en-US" sz="2800" spc="0" dirty="0">
              <a:solidFill>
                <a:srgbClr val="AA84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8</cp:revision>
  <dcterms:created xsi:type="dcterms:W3CDTF">2025-08-29T04:37:53Z</dcterms:created>
  <dcterms:modified xsi:type="dcterms:W3CDTF">2025-11-11T06:39:29Z</dcterms:modified>
</cp:coreProperties>
</file>