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3"/>
  </p:notesMasterIdLst>
  <p:sldIdLst>
    <p:sldId id="256" r:id="rId2"/>
  </p:sldIdLst>
  <p:sldSz cx="914400" cy="914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1"/>
    </p:ext>
    <p:ext uri="{D31A062A-798A-4329-ABDD-BBA856620510}">
      <p14:defaultImageDpi xmlns:p14="http://schemas.microsoft.com/office/powerpoint/2010/main" val="33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4545" autoAdjust="0"/>
    <p:restoredTop sz="94660"/>
  </p:normalViewPr>
  <p:slideViewPr>
    <p:cSldViewPr snapToGrid="0">
      <p:cViewPr varScale="1">
        <p:scale>
          <a:sx n="400" d="100"/>
          <a:sy n="400" d="100"/>
        </p:scale>
        <p:origin x="4278" y="16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5" d="100"/>
          <a:sy n="85" d="100"/>
        </p:scale>
        <p:origin x="3804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HK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E426DDA-5327-422B-B1C2-E394851D4C5D}" type="datetimeFigureOut">
              <a:rPr lang="zh-HK" altLang="en-US" smtClean="0"/>
              <a:t>28/1/2026</a:t>
            </a:fld>
            <a:endParaRPr lang="zh-HK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885950" y="1143000"/>
            <a:ext cx="30861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HK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HK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HK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2356883-30C0-4DD5-83D3-BDC8EA576736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2531172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87782" rtl="0" eaLnBrk="1" latinLnBrk="0" hangingPunct="1">
      <a:defRPr sz="115" kern="1200">
        <a:solidFill>
          <a:schemeClr val="tx1"/>
        </a:solidFill>
        <a:latin typeface="+mn-lt"/>
        <a:ea typeface="+mn-ea"/>
        <a:cs typeface="+mn-cs"/>
      </a:defRPr>
    </a:lvl1pPr>
    <a:lvl2pPr marL="43891" algn="l" defTabSz="87782" rtl="0" eaLnBrk="1" latinLnBrk="0" hangingPunct="1">
      <a:defRPr sz="115" kern="1200">
        <a:solidFill>
          <a:schemeClr val="tx1"/>
        </a:solidFill>
        <a:latin typeface="+mn-lt"/>
        <a:ea typeface="+mn-ea"/>
        <a:cs typeface="+mn-cs"/>
      </a:defRPr>
    </a:lvl2pPr>
    <a:lvl3pPr marL="87782" algn="l" defTabSz="87782" rtl="0" eaLnBrk="1" latinLnBrk="0" hangingPunct="1">
      <a:defRPr sz="115" kern="1200">
        <a:solidFill>
          <a:schemeClr val="tx1"/>
        </a:solidFill>
        <a:latin typeface="+mn-lt"/>
        <a:ea typeface="+mn-ea"/>
        <a:cs typeface="+mn-cs"/>
      </a:defRPr>
    </a:lvl3pPr>
    <a:lvl4pPr marL="131674" algn="l" defTabSz="87782" rtl="0" eaLnBrk="1" latinLnBrk="0" hangingPunct="1">
      <a:defRPr sz="115" kern="1200">
        <a:solidFill>
          <a:schemeClr val="tx1"/>
        </a:solidFill>
        <a:latin typeface="+mn-lt"/>
        <a:ea typeface="+mn-ea"/>
        <a:cs typeface="+mn-cs"/>
      </a:defRPr>
    </a:lvl4pPr>
    <a:lvl5pPr marL="175565" algn="l" defTabSz="87782" rtl="0" eaLnBrk="1" latinLnBrk="0" hangingPunct="1">
      <a:defRPr sz="115" kern="1200">
        <a:solidFill>
          <a:schemeClr val="tx1"/>
        </a:solidFill>
        <a:latin typeface="+mn-lt"/>
        <a:ea typeface="+mn-ea"/>
        <a:cs typeface="+mn-cs"/>
      </a:defRPr>
    </a:lvl5pPr>
    <a:lvl6pPr marL="219456" algn="l" defTabSz="87782" rtl="0" eaLnBrk="1" latinLnBrk="0" hangingPunct="1">
      <a:defRPr sz="115" kern="1200">
        <a:solidFill>
          <a:schemeClr val="tx1"/>
        </a:solidFill>
        <a:latin typeface="+mn-lt"/>
        <a:ea typeface="+mn-ea"/>
        <a:cs typeface="+mn-cs"/>
      </a:defRPr>
    </a:lvl6pPr>
    <a:lvl7pPr marL="263347" algn="l" defTabSz="87782" rtl="0" eaLnBrk="1" latinLnBrk="0" hangingPunct="1">
      <a:defRPr sz="115" kern="1200">
        <a:solidFill>
          <a:schemeClr val="tx1"/>
        </a:solidFill>
        <a:latin typeface="+mn-lt"/>
        <a:ea typeface="+mn-ea"/>
        <a:cs typeface="+mn-cs"/>
      </a:defRPr>
    </a:lvl7pPr>
    <a:lvl8pPr marL="307238" algn="l" defTabSz="87782" rtl="0" eaLnBrk="1" latinLnBrk="0" hangingPunct="1">
      <a:defRPr sz="115" kern="1200">
        <a:solidFill>
          <a:schemeClr val="tx1"/>
        </a:solidFill>
        <a:latin typeface="+mn-lt"/>
        <a:ea typeface="+mn-ea"/>
        <a:cs typeface="+mn-cs"/>
      </a:defRPr>
    </a:lvl8pPr>
    <a:lvl9pPr marL="351130" algn="l" defTabSz="87782" rtl="0" eaLnBrk="1" latinLnBrk="0" hangingPunct="1">
      <a:defRPr sz="115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" y="149648"/>
            <a:ext cx="777240" cy="318347"/>
          </a:xfrm>
        </p:spPr>
        <p:txBody>
          <a:bodyPr anchor="b"/>
          <a:lstStyle>
            <a:lvl1pPr algn="ctr">
              <a:defRPr sz="6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" y="480272"/>
            <a:ext cx="685800" cy="220768"/>
          </a:xfrm>
        </p:spPr>
        <p:txBody>
          <a:bodyPr/>
          <a:lstStyle>
            <a:lvl1pPr marL="0" indent="0" algn="ctr">
              <a:buNone/>
              <a:defRPr sz="240"/>
            </a:lvl1pPr>
            <a:lvl2pPr marL="45720" indent="0" algn="ctr">
              <a:buNone/>
              <a:defRPr sz="200"/>
            </a:lvl2pPr>
            <a:lvl3pPr marL="91440" indent="0" algn="ctr">
              <a:buNone/>
              <a:defRPr sz="180"/>
            </a:lvl3pPr>
            <a:lvl4pPr marL="137160" indent="0" algn="ctr">
              <a:buNone/>
              <a:defRPr sz="160"/>
            </a:lvl4pPr>
            <a:lvl5pPr marL="182880" indent="0" algn="ctr">
              <a:buNone/>
              <a:defRPr sz="160"/>
            </a:lvl5pPr>
            <a:lvl6pPr marL="228600" indent="0" algn="ctr">
              <a:buNone/>
              <a:defRPr sz="160"/>
            </a:lvl6pPr>
            <a:lvl7pPr marL="274320" indent="0" algn="ctr">
              <a:buNone/>
              <a:defRPr sz="160"/>
            </a:lvl7pPr>
            <a:lvl8pPr marL="320040" indent="0" algn="ctr">
              <a:buNone/>
              <a:defRPr sz="160"/>
            </a:lvl8pPr>
            <a:lvl9pPr marL="365760" indent="0" algn="ctr">
              <a:buNone/>
              <a:defRPr sz="160"/>
            </a:lvl9pPr>
          </a:lstStyle>
          <a:p>
            <a:r>
              <a:rPr lang="zh-TW" altLang="en-US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69117B-1AB1-4DE0-A07F-4ACA89EBEDBA}" type="datetimeFigureOut">
              <a:rPr lang="zh-HK" altLang="en-US" smtClean="0"/>
              <a:t>28/1/2026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631A3D-045C-4120-888D-2D499963B23E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23576966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" y="48683"/>
            <a:ext cx="788670" cy="17674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" y="243417"/>
            <a:ext cx="788670" cy="58017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" y="847514"/>
            <a:ext cx="205740" cy="486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69117B-1AB1-4DE0-A07F-4ACA89EBEDBA}" type="datetimeFigureOut">
              <a:rPr lang="zh-HK" altLang="en-US" smtClean="0"/>
              <a:t>28/1/2026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" y="847514"/>
            <a:ext cx="308610" cy="486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" y="847514"/>
            <a:ext cx="205740" cy="486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631A3D-045C-4120-888D-2D499963B23E}" type="slidenum">
              <a:rPr lang="zh-HK" altLang="en-US" smtClean="0"/>
              <a:t>‹#›</a:t>
            </a:fld>
            <a:endParaRPr lang="zh-HK" altLang="en-US"/>
          </a:p>
        </p:txBody>
      </p:sp>
      <p:pic>
        <p:nvPicPr>
          <p:cNvPr id="8" name="圖片 7" descr="一張含有 螢幕擷取畫面, 設計, 圖形, 平面設計 的圖片&#10;&#10;AI 產生的內容可能不正確。">
            <a:extLst>
              <a:ext uri="{FF2B5EF4-FFF2-40B4-BE49-F238E27FC236}">
                <a16:creationId xmlns:a16="http://schemas.microsoft.com/office/drawing/2014/main" id="{DAEB45B1-2C53-E4A4-E6E4-FF6A99F7F01C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24158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l" defTabSz="91440" rtl="0" eaLnBrk="1" latinLnBrk="0" hangingPunct="1">
        <a:lnSpc>
          <a:spcPct val="90000"/>
        </a:lnSpc>
        <a:spcBef>
          <a:spcPct val="0"/>
        </a:spcBef>
        <a:buNone/>
        <a:defRPr sz="4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" indent="-22860" algn="l" defTabSz="91440" rtl="0" eaLnBrk="1" latinLnBrk="0" hangingPunct="1">
        <a:lnSpc>
          <a:spcPct val="90000"/>
        </a:lnSpc>
        <a:spcBef>
          <a:spcPts val="100"/>
        </a:spcBef>
        <a:buFont typeface="Arial" panose="020B0604020202020204" pitchFamily="34" charset="0"/>
        <a:buChar char="•"/>
        <a:defRPr sz="28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" indent="-22860" algn="l" defTabSz="91440" rtl="0" eaLnBrk="1" latinLnBrk="0" hangingPunct="1">
        <a:lnSpc>
          <a:spcPct val="90000"/>
        </a:lnSpc>
        <a:spcBef>
          <a:spcPts val="50"/>
        </a:spcBef>
        <a:buFont typeface="Arial" panose="020B0604020202020204" pitchFamily="34" charset="0"/>
        <a:buChar char="•"/>
        <a:defRPr sz="24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" indent="-22860" algn="l" defTabSz="91440" rtl="0" eaLnBrk="1" latinLnBrk="0" hangingPunct="1">
        <a:lnSpc>
          <a:spcPct val="90000"/>
        </a:lnSpc>
        <a:spcBef>
          <a:spcPts val="50"/>
        </a:spcBef>
        <a:buFont typeface="Arial" panose="020B0604020202020204" pitchFamily="34" charset="0"/>
        <a:buChar char="•"/>
        <a:defRPr sz="2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" indent="-22860" algn="l" defTabSz="91440" rtl="0" eaLnBrk="1" latinLnBrk="0" hangingPunct="1">
        <a:lnSpc>
          <a:spcPct val="90000"/>
        </a:lnSpc>
        <a:spcBef>
          <a:spcPts val="50"/>
        </a:spcBef>
        <a:buFont typeface="Arial" panose="020B0604020202020204" pitchFamily="34" charset="0"/>
        <a:buChar char="•"/>
        <a:defRPr sz="18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" indent="-22860" algn="l" defTabSz="91440" rtl="0" eaLnBrk="1" latinLnBrk="0" hangingPunct="1">
        <a:lnSpc>
          <a:spcPct val="90000"/>
        </a:lnSpc>
        <a:spcBef>
          <a:spcPts val="50"/>
        </a:spcBef>
        <a:buFont typeface="Arial" panose="020B0604020202020204" pitchFamily="34" charset="0"/>
        <a:buChar char="•"/>
        <a:defRPr sz="18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" indent="-22860" algn="l" defTabSz="91440" rtl="0" eaLnBrk="1" latinLnBrk="0" hangingPunct="1">
        <a:lnSpc>
          <a:spcPct val="90000"/>
        </a:lnSpc>
        <a:spcBef>
          <a:spcPts val="50"/>
        </a:spcBef>
        <a:buFont typeface="Arial" panose="020B0604020202020204" pitchFamily="34" charset="0"/>
        <a:buChar char="•"/>
        <a:defRPr sz="18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" indent="-22860" algn="l" defTabSz="91440" rtl="0" eaLnBrk="1" latinLnBrk="0" hangingPunct="1">
        <a:lnSpc>
          <a:spcPct val="90000"/>
        </a:lnSpc>
        <a:spcBef>
          <a:spcPts val="50"/>
        </a:spcBef>
        <a:buFont typeface="Arial" panose="020B0604020202020204" pitchFamily="34" charset="0"/>
        <a:buChar char="•"/>
        <a:defRPr sz="18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" indent="-22860" algn="l" defTabSz="91440" rtl="0" eaLnBrk="1" latinLnBrk="0" hangingPunct="1">
        <a:lnSpc>
          <a:spcPct val="90000"/>
        </a:lnSpc>
        <a:spcBef>
          <a:spcPts val="50"/>
        </a:spcBef>
        <a:buFont typeface="Arial" panose="020B0604020202020204" pitchFamily="34" charset="0"/>
        <a:buChar char="•"/>
        <a:defRPr sz="18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" indent="-22860" algn="l" defTabSz="91440" rtl="0" eaLnBrk="1" latinLnBrk="0" hangingPunct="1">
        <a:lnSpc>
          <a:spcPct val="90000"/>
        </a:lnSpc>
        <a:spcBef>
          <a:spcPts val="50"/>
        </a:spcBef>
        <a:buFont typeface="Arial" panose="020B0604020202020204" pitchFamily="34" charset="0"/>
        <a:buChar char="•"/>
        <a:defRPr sz="18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" rtl="0" eaLnBrk="1" latinLnBrk="0" hangingPunct="1">
        <a:defRPr sz="18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" algn="l" defTabSz="91440" rtl="0" eaLnBrk="1" latinLnBrk="0" hangingPunct="1">
        <a:defRPr sz="18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" algn="l" defTabSz="91440" rtl="0" eaLnBrk="1" latinLnBrk="0" hangingPunct="1">
        <a:defRPr sz="18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" algn="l" defTabSz="91440" rtl="0" eaLnBrk="1" latinLnBrk="0" hangingPunct="1">
        <a:defRPr sz="18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" algn="l" defTabSz="91440" rtl="0" eaLnBrk="1" latinLnBrk="0" hangingPunct="1">
        <a:defRPr sz="18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" algn="l" defTabSz="91440" rtl="0" eaLnBrk="1" latinLnBrk="0" hangingPunct="1">
        <a:defRPr sz="18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" algn="l" defTabSz="91440" rtl="0" eaLnBrk="1" latinLnBrk="0" hangingPunct="1">
        <a:defRPr sz="18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" algn="l" defTabSz="91440" rtl="0" eaLnBrk="1" latinLnBrk="0" hangingPunct="1">
        <a:defRPr sz="18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" algn="l" defTabSz="91440" rtl="0" eaLnBrk="1" latinLnBrk="0" hangingPunct="1">
        <a:defRPr sz="18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標題 1"/>
          <p:cNvSpPr>
            <a:spLocks noGrp="1"/>
          </p:cNvSpPr>
          <p:nvPr/>
        </p:nvSpPr>
        <p:spPr>
          <a:xfrm>
            <a:off x="-1" y="150019"/>
            <a:ext cx="914399" cy="209549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spcBef>
                <a:spcPts val="4429"/>
              </a:spcBef>
            </a:pPr>
            <a:r>
              <a:rPr lang="en-US" altLang="zh-HK" sz="550" kern="6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PLACE HEADLINE</a:t>
            </a:r>
            <a:br>
              <a:rPr lang="en-US" altLang="zh-HK" sz="550" kern="6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zh-HK" sz="550" kern="6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 HERE</a:t>
            </a:r>
            <a:endParaRPr lang="zh-HK" altLang="en-US" sz="550" kern="6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副標題 2"/>
          <p:cNvSpPr>
            <a:spLocks noGrp="1"/>
          </p:cNvSpPr>
          <p:nvPr/>
        </p:nvSpPr>
        <p:spPr>
          <a:xfrm>
            <a:off x="0" y="286344"/>
            <a:ext cx="914399" cy="13692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" rtl="0" eaLnBrk="1" latinLnBrk="0" hangingPunct="1">
              <a:lnSpc>
                <a:spcPct val="90000"/>
              </a:lnSpc>
              <a:spcBef>
                <a:spcPts val="100"/>
              </a:spcBef>
              <a:buFont typeface="Arial" panose="020B0604020202020204" pitchFamily="34" charset="0"/>
              <a:buNone/>
              <a:defRPr sz="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" indent="0" algn="ctr" defTabSz="91440" rtl="0" eaLnBrk="1" latinLnBrk="0" hangingPunct="1">
              <a:lnSpc>
                <a:spcPct val="90000"/>
              </a:lnSpc>
              <a:spcBef>
                <a:spcPts val="50"/>
              </a:spcBef>
              <a:buFont typeface="Arial" panose="020B0604020202020204" pitchFamily="34" charset="0"/>
              <a:buNone/>
              <a:defRPr sz="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" indent="0" algn="ctr" defTabSz="91440" rtl="0" eaLnBrk="1" latinLnBrk="0" hangingPunct="1">
              <a:lnSpc>
                <a:spcPct val="90000"/>
              </a:lnSpc>
              <a:spcBef>
                <a:spcPts val="50"/>
              </a:spcBef>
              <a:buFont typeface="Arial" panose="020B0604020202020204" pitchFamily="34" charset="0"/>
              <a:buNone/>
              <a:defRPr sz="1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" indent="0" algn="ctr" defTabSz="91440" rtl="0" eaLnBrk="1" latinLnBrk="0" hangingPunct="1">
              <a:lnSpc>
                <a:spcPct val="90000"/>
              </a:lnSpc>
              <a:spcBef>
                <a:spcPts val="50"/>
              </a:spcBef>
              <a:buFont typeface="Arial" panose="020B0604020202020204" pitchFamily="34" charset="0"/>
              <a:buNone/>
              <a:defRPr sz="1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" indent="0" algn="ctr" defTabSz="91440" rtl="0" eaLnBrk="1" latinLnBrk="0" hangingPunct="1">
              <a:lnSpc>
                <a:spcPct val="90000"/>
              </a:lnSpc>
              <a:spcBef>
                <a:spcPts val="50"/>
              </a:spcBef>
              <a:buFont typeface="Arial" panose="020B0604020202020204" pitchFamily="34" charset="0"/>
              <a:buNone/>
              <a:defRPr sz="1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" indent="0" algn="ctr" defTabSz="91440" rtl="0" eaLnBrk="1" latinLnBrk="0" hangingPunct="1">
              <a:lnSpc>
                <a:spcPct val="90000"/>
              </a:lnSpc>
              <a:spcBef>
                <a:spcPts val="50"/>
              </a:spcBef>
              <a:buFont typeface="Arial" panose="020B0604020202020204" pitchFamily="34" charset="0"/>
              <a:buNone/>
              <a:defRPr sz="1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" indent="0" algn="ctr" defTabSz="91440" rtl="0" eaLnBrk="1" latinLnBrk="0" hangingPunct="1">
              <a:lnSpc>
                <a:spcPct val="90000"/>
              </a:lnSpc>
              <a:spcBef>
                <a:spcPts val="50"/>
              </a:spcBef>
              <a:buFont typeface="Arial" panose="020B0604020202020204" pitchFamily="34" charset="0"/>
              <a:buNone/>
              <a:defRPr sz="1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" indent="0" algn="ctr" defTabSz="91440" rtl="0" eaLnBrk="1" latinLnBrk="0" hangingPunct="1">
              <a:lnSpc>
                <a:spcPct val="90000"/>
              </a:lnSpc>
              <a:spcBef>
                <a:spcPts val="50"/>
              </a:spcBef>
              <a:buFont typeface="Arial" panose="020B0604020202020204" pitchFamily="34" charset="0"/>
              <a:buNone/>
              <a:defRPr sz="1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" indent="0" algn="ctr" defTabSz="91440" rtl="0" eaLnBrk="1" latinLnBrk="0" hangingPunct="1">
              <a:lnSpc>
                <a:spcPct val="90000"/>
              </a:lnSpc>
              <a:spcBef>
                <a:spcPts val="50"/>
              </a:spcBef>
              <a:buFont typeface="Arial" panose="020B0604020202020204" pitchFamily="34" charset="0"/>
              <a:buNone/>
              <a:defRPr sz="1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zh-HK" sz="250" kern="4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INSERT SUB-HEADING BANNER TITLE</a:t>
            </a:r>
            <a:br>
              <a:rPr lang="en-US" altLang="zh-HK" sz="250" kern="4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zh-HK" sz="250" kern="4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HERE OR EVENT DATE</a:t>
            </a:r>
          </a:p>
        </p:txBody>
      </p:sp>
    </p:spTree>
    <p:extLst>
      <p:ext uri="{BB962C8B-B14F-4D97-AF65-F5344CB8AC3E}">
        <p14:creationId xmlns:p14="http://schemas.microsoft.com/office/powerpoint/2010/main" val="4440120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</TotalTime>
  <Words>14</Words>
  <Application>Microsoft Office PowerPoint</Application>
  <PresentationFormat>自訂</PresentationFormat>
  <Paragraphs>2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佈景主題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Wai Man CHOI</dc:creator>
  <cp:lastModifiedBy>Wai Man CHOI</cp:lastModifiedBy>
  <cp:revision>4</cp:revision>
  <dcterms:created xsi:type="dcterms:W3CDTF">2021-09-29T09:51:54Z</dcterms:created>
  <dcterms:modified xsi:type="dcterms:W3CDTF">2026-01-28T03:32:40Z</dcterms:modified>
</cp:coreProperties>
</file>