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3"/>
  </p:handoutMasterIdLst>
  <p:sldIdLst>
    <p:sldId id="256" r:id="rId2"/>
  </p:sldIdLst>
  <p:sldSz cx="12192000" cy="6858000"/>
  <p:notesSz cx="6858000" cy="9144000"/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0040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83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D7B0107-899D-C782-202E-9ADD2C929F1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E78F9C-34C1-746D-CD4B-85309FB490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E0BDBF-E771-4C26-A264-67CDFFE94A37}" type="datetimeFigureOut">
              <a:rPr lang="zh-HK" altLang="en-US" smtClean="0"/>
              <a:t>6/11/2025</a:t>
            </a:fld>
            <a:endParaRPr lang="zh-HK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51B739-3185-C49E-4CB9-AC1631B628D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ADC8120-175A-3842-A28B-E6362BD85C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225106-AEE6-456A-8477-5083CEB3D35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515500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013B6D-1FDE-3992-F307-9518B495E04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HK"/>
              <a:t>Click to edit Master title style</a:t>
            </a:r>
            <a:endParaRPr lang="zh-HK" alt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63F26E-7ED1-6D7C-C506-9B822D9C23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HK"/>
              <a:t>Click to edit Master subtitle style</a:t>
            </a:r>
            <a:endParaRPr lang="zh-HK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EFEE54-D0C7-AC95-3388-6E01BA4D263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93EB3C-2207-4274-8B1B-E6044BDC59A9}" type="datetimeFigureOut">
              <a:rPr lang="zh-HK" altLang="en-US" smtClean="0"/>
              <a:t>6/11/2025</a:t>
            </a:fld>
            <a:endParaRPr lang="zh-HK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656801-6D06-7797-C0A3-A5860291E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6D778-0BA0-6F70-AE28-28A6A82E7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1539843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CC0F93-5832-8239-9219-D3CFCFAC0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zh-HK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41093B-4C54-CF1A-6D06-79D6A030C9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zh-HK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AC65CF-6F10-5CDF-78DF-279E53FEE3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93EB3C-2207-4274-8B1B-E6044BDC59A9}" type="datetimeFigureOut">
              <a:rPr lang="zh-HK" altLang="en-US" smtClean="0"/>
              <a:t>6/11/2025</a:t>
            </a:fld>
            <a:endParaRPr lang="zh-HK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2059E3-2C7A-ECB0-0EF2-7EBDDA9E7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BD04DB-A054-46CD-20E0-FF91DB063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923296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E307C1C-0EFC-7C84-1BFF-B2F177F40A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 altLang="zh-HK"/>
              <a:t>Click to edit Master title style</a:t>
            </a:r>
            <a:endParaRPr lang="zh-HK" alt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201ECB-EF2F-43B3-C3FE-A448F64EBD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zh-HK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5C9F32-6835-9A37-0CF5-A7BE4F5B9FD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93EB3C-2207-4274-8B1B-E6044BDC59A9}" type="datetimeFigureOut">
              <a:rPr lang="zh-HK" altLang="en-US" smtClean="0"/>
              <a:t>6/11/2025</a:t>
            </a:fld>
            <a:endParaRPr lang="zh-HK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807DC7-861E-56D1-D0A9-36C6730BD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143751-7F05-59FF-1BAB-6D68172434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990700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099948-A03F-AC99-CA29-0FAF310ACF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zh-HK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45970D-C3D5-6764-0B40-E3ACB6242C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zh-HK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902C8C-277C-13DC-B02C-9F86DCEC6A2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93EB3C-2207-4274-8B1B-E6044BDC59A9}" type="datetimeFigureOut">
              <a:rPr lang="zh-HK" altLang="en-US" smtClean="0"/>
              <a:t>6/11/2025</a:t>
            </a:fld>
            <a:endParaRPr lang="zh-HK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225393-210B-D17E-D164-9B3932123B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4BF7C5-EE39-4793-8D5A-8A7DE601F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3685957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1774C-684A-0FC0-D037-E1543F568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HK"/>
              <a:t>Click to edit Master title style</a:t>
            </a:r>
            <a:endParaRPr lang="zh-HK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E979A5-1682-2613-CA47-4BF8C8F1E5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08BD49-7A3E-3E59-7229-E4C9077238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93EB3C-2207-4274-8B1B-E6044BDC59A9}" type="datetimeFigureOut">
              <a:rPr lang="zh-HK" altLang="en-US" smtClean="0"/>
              <a:t>6/11/2025</a:t>
            </a:fld>
            <a:endParaRPr lang="zh-HK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F24A75-B37F-A366-A8FF-E98021E32B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7BA95E-6CAF-FD6F-4861-F52EBF8C06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5118434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6676DB-8AA6-F27C-38DC-03391F99E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zh-HK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E62C9A-A21E-87D0-948A-8A39895F93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zh-HK" alt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CB653A-0A8D-7043-D229-D40196C0F6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zh-HK" alt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5EA3B4-A253-2AF5-0ABD-AC8ED5B3E25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93EB3C-2207-4274-8B1B-E6044BDC59A9}" type="datetimeFigureOut">
              <a:rPr lang="zh-HK" altLang="en-US" smtClean="0"/>
              <a:t>6/11/2025</a:t>
            </a:fld>
            <a:endParaRPr lang="zh-HK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DF7536-DD62-FB80-3829-2A4933F4A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D1B805-239A-1CFA-F1BE-774086FA9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6223386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3AC524-3F4F-4CAD-B3B3-11CFE76671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zh-HK" alt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BDF9D7-AE8F-061E-1ACA-36118233D4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8F4959-3AD5-966E-72C1-5DD89C333D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zh-HK" alt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099A8C-102D-2C68-0E02-7DA29391CB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140207-D8BF-13F4-2C51-C56A2B70C0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zh-HK" alt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966C03-8DAE-DC28-4BCA-8ED2BC18F7E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93EB3C-2207-4274-8B1B-E6044BDC59A9}" type="datetimeFigureOut">
              <a:rPr lang="zh-HK" altLang="en-US" smtClean="0"/>
              <a:t>6/11/2025</a:t>
            </a:fld>
            <a:endParaRPr lang="zh-HK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BB94983-F863-00CE-93E9-911C70D95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A2299E6-FC5F-0690-3437-4FEEB6C01A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9596645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BFB46-58B8-69B0-2CDC-9762201CC1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zh-HK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BCDE597-0187-1ECB-28AA-F314BBAF48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93EB3C-2207-4274-8B1B-E6044BDC59A9}" type="datetimeFigureOut">
              <a:rPr lang="zh-HK" altLang="en-US" smtClean="0"/>
              <a:t>6/11/2025</a:t>
            </a:fld>
            <a:endParaRPr lang="zh-HK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384F4E-C83C-E136-FD67-C3F554F0F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EDC356-0E9A-B6A2-CDF6-43113C6FB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749081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4D5E5E-DE25-A130-8EED-57357ECC03E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93EB3C-2207-4274-8B1B-E6044BDC59A9}" type="datetimeFigureOut">
              <a:rPr lang="zh-HK" altLang="en-US" smtClean="0"/>
              <a:t>6/11/2025</a:t>
            </a:fld>
            <a:endParaRPr lang="zh-HK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179BEF-CF6F-6B78-9D28-FBF440299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83A0A-2CC0-4B37-B7C2-FDFC4E906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431221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799DEF-DA7B-A187-24BD-C761F3C549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HK"/>
              <a:t>Click to edit Master title style</a:t>
            </a:r>
            <a:endParaRPr lang="zh-HK" alt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EBA1EA-A718-0564-78AF-A833D54810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zh-HK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3E7064-62D6-1DF5-B5AE-1D612E9D41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D8256D-E303-310D-2033-7FF8FD9314D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93EB3C-2207-4274-8B1B-E6044BDC59A9}" type="datetimeFigureOut">
              <a:rPr lang="zh-HK" altLang="en-US" smtClean="0"/>
              <a:t>6/11/2025</a:t>
            </a:fld>
            <a:endParaRPr lang="zh-HK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CDF1C8-0B19-D889-1CCC-3F313BDDC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1C12BDC-0CB3-A80D-0F30-788C6CBC7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9755408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06E130-90CE-7B3A-90F9-63F636269C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HK"/>
              <a:t>Click to edit Master title style</a:t>
            </a:r>
            <a:endParaRPr lang="zh-HK" alt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BE5AF3E-AA42-6C08-D1B6-51B548DA3D9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HK" alt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C3F20A-7E70-0C93-30B9-5A46A189A6A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8F22FC-55C0-D408-6BB9-0EEFC62F1F5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E93EB3C-2207-4274-8B1B-E6044BDC59A9}" type="datetimeFigureOut">
              <a:rPr lang="zh-HK" altLang="en-US" smtClean="0"/>
              <a:t>6/11/2025</a:t>
            </a:fld>
            <a:endParaRPr lang="zh-HK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2C95DA-C876-265E-EC72-8242ACB6C8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9C32C3-1CC5-4FBF-A4B7-A9B04F3C7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1AEE81E-77C9-41F2-854B-63C26FD84F1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453436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blue and green background with white lines and circles&#10;&#10;AI-generated content may be incorrect.">
            <a:extLst>
              <a:ext uri="{FF2B5EF4-FFF2-40B4-BE49-F238E27FC236}">
                <a16:creationId xmlns:a16="http://schemas.microsoft.com/office/drawing/2014/main" id="{6CFC2DDF-86B3-C9DA-39C6-C81880A376EB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747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H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1436B22-E8E5-00C8-AEEB-9E5BAEF7F7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337560"/>
            <a:ext cx="12192000" cy="557367"/>
          </a:xfrm>
        </p:spPr>
        <p:txBody>
          <a:bodyPr>
            <a:normAutofit/>
          </a:bodyPr>
          <a:lstStyle/>
          <a:p>
            <a:r>
              <a:rPr lang="en-US" altLang="zh-HK" sz="2200" dirty="0">
                <a:solidFill>
                  <a:srgbClr val="0040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sub-heading banner title here or event date</a:t>
            </a:r>
            <a:endParaRPr lang="zh-HK" altLang="en-US" sz="2200" dirty="0">
              <a:solidFill>
                <a:srgbClr val="0040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5F55F41-FBD6-3A5D-DFB4-741520381F38}"/>
              </a:ext>
            </a:extLst>
          </p:cNvPr>
          <p:cNvSpPr txBox="1"/>
          <p:nvPr/>
        </p:nvSpPr>
        <p:spPr>
          <a:xfrm>
            <a:off x="0" y="2527188"/>
            <a:ext cx="12192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HK" sz="4000" b="1" dirty="0">
                <a:solidFill>
                  <a:srgbClr val="0040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the Headline Test Here</a:t>
            </a:r>
            <a:endParaRPr lang="zh-HK" altLang="en-US" sz="4000" dirty="0">
              <a:solidFill>
                <a:srgbClr val="00407D"/>
              </a:solidFill>
            </a:endParaRPr>
          </a:p>
        </p:txBody>
      </p:sp>
      <p:grpSp>
        <p:nvGrpSpPr>
          <p:cNvPr id="6" name="群組 2">
            <a:extLst>
              <a:ext uri="{FF2B5EF4-FFF2-40B4-BE49-F238E27FC236}">
                <a16:creationId xmlns:a16="http://schemas.microsoft.com/office/drawing/2014/main" id="{16D2BC7E-DE7C-7A16-348B-EFD5B8EB04D3}"/>
              </a:ext>
            </a:extLst>
          </p:cNvPr>
          <p:cNvGrpSpPr/>
          <p:nvPr/>
        </p:nvGrpSpPr>
        <p:grpSpPr>
          <a:xfrm>
            <a:off x="11274552" y="5827296"/>
            <a:ext cx="419101" cy="648896"/>
            <a:chOff x="5397522" y="1485921"/>
            <a:chExt cx="1216025" cy="1882775"/>
          </a:xfrm>
          <a:solidFill>
            <a:srgbClr val="003366"/>
          </a:solidFill>
        </p:grpSpPr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A0AFB967-6DCC-985C-9E89-CEF923E2303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7397" y="2298721"/>
              <a:ext cx="674688" cy="1069975"/>
            </a:xfrm>
            <a:custGeom>
              <a:avLst/>
              <a:gdLst>
                <a:gd name="T0" fmla="*/ 979 w 979"/>
                <a:gd name="T1" fmla="*/ 1556 h 1556"/>
                <a:gd name="T2" fmla="*/ 659 w 979"/>
                <a:gd name="T3" fmla="*/ 1022 h 1556"/>
                <a:gd name="T4" fmla="*/ 649 w 979"/>
                <a:gd name="T5" fmla="*/ 990 h 1556"/>
                <a:gd name="T6" fmla="*/ 649 w 979"/>
                <a:gd name="T7" fmla="*/ 978 h 1556"/>
                <a:gd name="T8" fmla="*/ 649 w 979"/>
                <a:gd name="T9" fmla="*/ 950 h 1556"/>
                <a:gd name="T10" fmla="*/ 649 w 979"/>
                <a:gd name="T11" fmla="*/ 0 h 1556"/>
                <a:gd name="T12" fmla="*/ 528 w 979"/>
                <a:gd name="T13" fmla="*/ 0 h 1556"/>
                <a:gd name="T14" fmla="*/ 528 w 979"/>
                <a:gd name="T15" fmla="*/ 991 h 1556"/>
                <a:gd name="T16" fmla="*/ 528 w 979"/>
                <a:gd name="T17" fmla="*/ 1021 h 1556"/>
                <a:gd name="T18" fmla="*/ 740 w 979"/>
                <a:gd name="T19" fmla="*/ 1375 h 1556"/>
                <a:gd name="T20" fmla="*/ 240 w 979"/>
                <a:gd name="T21" fmla="*/ 1375 h 1556"/>
                <a:gd name="T22" fmla="*/ 452 w 979"/>
                <a:gd name="T23" fmla="*/ 1021 h 1556"/>
                <a:gd name="T24" fmla="*/ 452 w 979"/>
                <a:gd name="T25" fmla="*/ 991 h 1556"/>
                <a:gd name="T26" fmla="*/ 452 w 979"/>
                <a:gd name="T27" fmla="*/ 0 h 1556"/>
                <a:gd name="T28" fmla="*/ 331 w 979"/>
                <a:gd name="T29" fmla="*/ 0 h 1556"/>
                <a:gd name="T30" fmla="*/ 331 w 979"/>
                <a:gd name="T31" fmla="*/ 950 h 1556"/>
                <a:gd name="T32" fmla="*/ 331 w 979"/>
                <a:gd name="T33" fmla="*/ 978 h 1556"/>
                <a:gd name="T34" fmla="*/ 331 w 979"/>
                <a:gd name="T35" fmla="*/ 990 h 1556"/>
                <a:gd name="T36" fmla="*/ 321 w 979"/>
                <a:gd name="T37" fmla="*/ 1022 h 1556"/>
                <a:gd name="T38" fmla="*/ 0 w 979"/>
                <a:gd name="T39" fmla="*/ 1556 h 1556"/>
                <a:gd name="T40" fmla="*/ 979 w 979"/>
                <a:gd name="T41" fmla="*/ 1556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9" h="1556">
                  <a:moveTo>
                    <a:pt x="979" y="1556"/>
                  </a:moveTo>
                  <a:cubicBezTo>
                    <a:pt x="659" y="1022"/>
                    <a:pt x="659" y="1022"/>
                    <a:pt x="659" y="1022"/>
                  </a:cubicBezTo>
                  <a:cubicBezTo>
                    <a:pt x="659" y="1022"/>
                    <a:pt x="649" y="1010"/>
                    <a:pt x="649" y="990"/>
                  </a:cubicBezTo>
                  <a:cubicBezTo>
                    <a:pt x="649" y="978"/>
                    <a:pt x="649" y="978"/>
                    <a:pt x="649" y="978"/>
                  </a:cubicBezTo>
                  <a:cubicBezTo>
                    <a:pt x="649" y="950"/>
                    <a:pt x="649" y="950"/>
                    <a:pt x="649" y="950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28" y="991"/>
                    <a:pt x="528" y="991"/>
                    <a:pt x="528" y="991"/>
                  </a:cubicBezTo>
                  <a:cubicBezTo>
                    <a:pt x="528" y="1021"/>
                    <a:pt x="528" y="1021"/>
                    <a:pt x="528" y="1021"/>
                  </a:cubicBezTo>
                  <a:cubicBezTo>
                    <a:pt x="538" y="1031"/>
                    <a:pt x="740" y="1375"/>
                    <a:pt x="740" y="1375"/>
                  </a:cubicBezTo>
                  <a:cubicBezTo>
                    <a:pt x="240" y="1375"/>
                    <a:pt x="240" y="1375"/>
                    <a:pt x="240" y="1375"/>
                  </a:cubicBezTo>
                  <a:cubicBezTo>
                    <a:pt x="240" y="1375"/>
                    <a:pt x="441" y="1031"/>
                    <a:pt x="452" y="1021"/>
                  </a:cubicBezTo>
                  <a:cubicBezTo>
                    <a:pt x="452" y="991"/>
                    <a:pt x="452" y="991"/>
                    <a:pt x="452" y="9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1" y="950"/>
                    <a:pt x="331" y="950"/>
                    <a:pt x="331" y="950"/>
                  </a:cubicBezTo>
                  <a:cubicBezTo>
                    <a:pt x="331" y="978"/>
                    <a:pt x="331" y="978"/>
                    <a:pt x="331" y="978"/>
                  </a:cubicBezTo>
                  <a:cubicBezTo>
                    <a:pt x="331" y="990"/>
                    <a:pt x="331" y="990"/>
                    <a:pt x="331" y="990"/>
                  </a:cubicBezTo>
                  <a:cubicBezTo>
                    <a:pt x="331" y="1010"/>
                    <a:pt x="321" y="1022"/>
                    <a:pt x="321" y="1022"/>
                  </a:cubicBezTo>
                  <a:cubicBezTo>
                    <a:pt x="0" y="1556"/>
                    <a:pt x="0" y="1556"/>
                    <a:pt x="0" y="1556"/>
                  </a:cubicBezTo>
                  <a:lnTo>
                    <a:pt x="979" y="15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>
                <a:solidFill>
                  <a:srgbClr val="00407D"/>
                </a:solidFill>
              </a:endParaRPr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C13A7058-436C-8505-9482-2D2B85048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9147" y="1485921"/>
              <a:ext cx="615950" cy="336550"/>
            </a:xfrm>
            <a:custGeom>
              <a:avLst/>
              <a:gdLst>
                <a:gd name="T0" fmla="*/ 834 w 894"/>
                <a:gd name="T1" fmla="*/ 490 h 490"/>
                <a:gd name="T2" fmla="*/ 679 w 894"/>
                <a:gd name="T3" fmla="*/ 77 h 490"/>
                <a:gd name="T4" fmla="*/ 430 w 894"/>
                <a:gd name="T5" fmla="*/ 0 h 490"/>
                <a:gd name="T6" fmla="*/ 198 w 894"/>
                <a:gd name="T7" fmla="*/ 77 h 490"/>
                <a:gd name="T8" fmla="*/ 51 w 894"/>
                <a:gd name="T9" fmla="*/ 490 h 490"/>
                <a:gd name="T10" fmla="*/ 834 w 894"/>
                <a:gd name="T11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4" h="490">
                  <a:moveTo>
                    <a:pt x="834" y="490"/>
                  </a:moveTo>
                  <a:cubicBezTo>
                    <a:pt x="834" y="490"/>
                    <a:pt x="894" y="241"/>
                    <a:pt x="679" y="77"/>
                  </a:cubicBezTo>
                  <a:cubicBezTo>
                    <a:pt x="679" y="77"/>
                    <a:pt x="593" y="0"/>
                    <a:pt x="430" y="0"/>
                  </a:cubicBezTo>
                  <a:cubicBezTo>
                    <a:pt x="284" y="0"/>
                    <a:pt x="198" y="77"/>
                    <a:pt x="198" y="77"/>
                  </a:cubicBezTo>
                  <a:cubicBezTo>
                    <a:pt x="0" y="215"/>
                    <a:pt x="51" y="490"/>
                    <a:pt x="51" y="490"/>
                  </a:cubicBezTo>
                  <a:lnTo>
                    <a:pt x="834" y="4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>
                <a:solidFill>
                  <a:srgbClr val="00407D"/>
                </a:solidFill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6185EB91-3070-58E9-3575-25F33F0DE5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2010" y="1839934"/>
              <a:ext cx="525463" cy="30163"/>
            </a:xfrm>
            <a:custGeom>
              <a:avLst/>
              <a:gdLst>
                <a:gd name="T0" fmla="*/ 14 w 765"/>
                <a:gd name="T1" fmla="*/ 43 h 43"/>
                <a:gd name="T2" fmla="*/ 750 w 765"/>
                <a:gd name="T3" fmla="*/ 43 h 43"/>
                <a:gd name="T4" fmla="*/ 765 w 765"/>
                <a:gd name="T5" fmla="*/ 0 h 43"/>
                <a:gd name="T6" fmla="*/ 0 w 765"/>
                <a:gd name="T7" fmla="*/ 0 h 43"/>
                <a:gd name="T8" fmla="*/ 14 w 76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43">
                  <a:moveTo>
                    <a:pt x="14" y="43"/>
                  </a:moveTo>
                  <a:cubicBezTo>
                    <a:pt x="750" y="43"/>
                    <a:pt x="750" y="43"/>
                    <a:pt x="750" y="43"/>
                  </a:cubicBezTo>
                  <a:cubicBezTo>
                    <a:pt x="756" y="29"/>
                    <a:pt x="761" y="15"/>
                    <a:pt x="7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9" y="29"/>
                    <a:pt x="14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>
                <a:solidFill>
                  <a:srgbClr val="00407D"/>
                </a:solidFill>
              </a:endParaRPr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C409CA93-5F15-503A-2B9A-282AD884F5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472" y="1887559"/>
              <a:ext cx="490538" cy="28575"/>
            </a:xfrm>
            <a:custGeom>
              <a:avLst/>
              <a:gdLst>
                <a:gd name="T0" fmla="*/ 713 w 713"/>
                <a:gd name="T1" fmla="*/ 0 h 43"/>
                <a:gd name="T2" fmla="*/ 0 w 713"/>
                <a:gd name="T3" fmla="*/ 0 h 43"/>
                <a:gd name="T4" fmla="*/ 25 w 713"/>
                <a:gd name="T5" fmla="*/ 43 h 43"/>
                <a:gd name="T6" fmla="*/ 688 w 713"/>
                <a:gd name="T7" fmla="*/ 43 h 43"/>
                <a:gd name="T8" fmla="*/ 713 w 7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43">
                  <a:moveTo>
                    <a:pt x="7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5"/>
                    <a:pt x="16" y="29"/>
                    <a:pt x="25" y="43"/>
                  </a:cubicBezTo>
                  <a:cubicBezTo>
                    <a:pt x="688" y="43"/>
                    <a:pt x="688" y="43"/>
                    <a:pt x="688" y="43"/>
                  </a:cubicBezTo>
                  <a:cubicBezTo>
                    <a:pt x="697" y="29"/>
                    <a:pt x="705" y="15"/>
                    <a:pt x="7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>
                <a:solidFill>
                  <a:srgbClr val="00407D"/>
                </a:solidFill>
              </a:endParaRPr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F68B936D-A003-5BB4-FBA0-175C8CFCE7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9635" y="1935184"/>
              <a:ext cx="430213" cy="22225"/>
            </a:xfrm>
            <a:custGeom>
              <a:avLst/>
              <a:gdLst>
                <a:gd name="T0" fmla="*/ 30 w 627"/>
                <a:gd name="T1" fmla="*/ 34 h 34"/>
                <a:gd name="T2" fmla="*/ 597 w 627"/>
                <a:gd name="T3" fmla="*/ 34 h 34"/>
                <a:gd name="T4" fmla="*/ 627 w 627"/>
                <a:gd name="T5" fmla="*/ 0 h 34"/>
                <a:gd name="T6" fmla="*/ 0 w 627"/>
                <a:gd name="T7" fmla="*/ 0 h 34"/>
                <a:gd name="T8" fmla="*/ 30 w 627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34">
                  <a:moveTo>
                    <a:pt x="30" y="34"/>
                  </a:moveTo>
                  <a:cubicBezTo>
                    <a:pt x="597" y="34"/>
                    <a:pt x="597" y="34"/>
                    <a:pt x="597" y="34"/>
                  </a:cubicBezTo>
                  <a:cubicBezTo>
                    <a:pt x="608" y="23"/>
                    <a:pt x="618" y="12"/>
                    <a:pt x="6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19" y="23"/>
                    <a:pt x="30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>
                <a:solidFill>
                  <a:srgbClr val="00407D"/>
                </a:solidFill>
              </a:endParaRPr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B0CDAF78-2785-67A1-0378-13D40D5858A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9322" y="1976459"/>
              <a:ext cx="350838" cy="17463"/>
            </a:xfrm>
            <a:custGeom>
              <a:avLst/>
              <a:gdLst>
                <a:gd name="T0" fmla="*/ 33 w 511"/>
                <a:gd name="T1" fmla="*/ 26 h 26"/>
                <a:gd name="T2" fmla="*/ 478 w 511"/>
                <a:gd name="T3" fmla="*/ 26 h 26"/>
                <a:gd name="T4" fmla="*/ 511 w 511"/>
                <a:gd name="T5" fmla="*/ 0 h 26"/>
                <a:gd name="T6" fmla="*/ 0 w 511"/>
                <a:gd name="T7" fmla="*/ 0 h 26"/>
                <a:gd name="T8" fmla="*/ 33 w 51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26">
                  <a:moveTo>
                    <a:pt x="33" y="26"/>
                  </a:moveTo>
                  <a:cubicBezTo>
                    <a:pt x="478" y="26"/>
                    <a:pt x="478" y="26"/>
                    <a:pt x="478" y="26"/>
                  </a:cubicBezTo>
                  <a:cubicBezTo>
                    <a:pt x="489" y="18"/>
                    <a:pt x="501" y="9"/>
                    <a:pt x="5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9"/>
                    <a:pt x="22" y="18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>
                <a:solidFill>
                  <a:srgbClr val="00407D"/>
                </a:solidFill>
              </a:endParaRPr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C77B6FC7-DB57-86E3-3108-45C311CFA8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4410" y="2017734"/>
              <a:ext cx="220663" cy="23813"/>
            </a:xfrm>
            <a:custGeom>
              <a:avLst/>
              <a:gdLst>
                <a:gd name="T0" fmla="*/ 0 w 321"/>
                <a:gd name="T1" fmla="*/ 0 h 35"/>
                <a:gd name="T2" fmla="*/ 160 w 321"/>
                <a:gd name="T3" fmla="*/ 35 h 35"/>
                <a:gd name="T4" fmla="*/ 321 w 321"/>
                <a:gd name="T5" fmla="*/ 0 h 35"/>
                <a:gd name="T6" fmla="*/ 0 w 321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35">
                  <a:moveTo>
                    <a:pt x="0" y="0"/>
                  </a:moveTo>
                  <a:cubicBezTo>
                    <a:pt x="49" y="22"/>
                    <a:pt x="103" y="35"/>
                    <a:pt x="160" y="35"/>
                  </a:cubicBezTo>
                  <a:cubicBezTo>
                    <a:pt x="218" y="35"/>
                    <a:pt x="272" y="22"/>
                    <a:pt x="32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>
                <a:solidFill>
                  <a:srgbClr val="00407D"/>
                </a:solidFill>
              </a:endParaRPr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07C59B87-47B5-5431-1733-1F54D922F49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7522" y="2054246"/>
              <a:ext cx="1216025" cy="209550"/>
            </a:xfrm>
            <a:custGeom>
              <a:avLst/>
              <a:gdLst>
                <a:gd name="T0" fmla="*/ 1647 w 1767"/>
                <a:gd name="T1" fmla="*/ 0 h 304"/>
                <a:gd name="T2" fmla="*/ 1044 w 1767"/>
                <a:gd name="T3" fmla="*/ 0 h 304"/>
                <a:gd name="T4" fmla="*/ 944 w 1767"/>
                <a:gd name="T5" fmla="*/ 30 h 304"/>
                <a:gd name="T6" fmla="*/ 884 w 1767"/>
                <a:gd name="T7" fmla="*/ 111 h 304"/>
                <a:gd name="T8" fmla="*/ 884 w 1767"/>
                <a:gd name="T9" fmla="*/ 111 h 304"/>
                <a:gd name="T10" fmla="*/ 824 w 1767"/>
                <a:gd name="T11" fmla="*/ 30 h 304"/>
                <a:gd name="T12" fmla="*/ 723 w 1767"/>
                <a:gd name="T13" fmla="*/ 0 h 304"/>
                <a:gd name="T14" fmla="*/ 121 w 1767"/>
                <a:gd name="T15" fmla="*/ 0 h 304"/>
                <a:gd name="T16" fmla="*/ 0 w 1767"/>
                <a:gd name="T17" fmla="*/ 193 h 304"/>
                <a:gd name="T18" fmla="*/ 552 w 1767"/>
                <a:gd name="T19" fmla="*/ 193 h 304"/>
                <a:gd name="T20" fmla="*/ 579 w 1767"/>
                <a:gd name="T21" fmla="*/ 194 h 304"/>
                <a:gd name="T22" fmla="*/ 653 w 1767"/>
                <a:gd name="T23" fmla="*/ 227 h 304"/>
                <a:gd name="T24" fmla="*/ 715 w 1767"/>
                <a:gd name="T25" fmla="*/ 282 h 304"/>
                <a:gd name="T26" fmla="*/ 733 w 1767"/>
                <a:gd name="T27" fmla="*/ 304 h 304"/>
                <a:gd name="T28" fmla="*/ 869 w 1767"/>
                <a:gd name="T29" fmla="*/ 304 h 304"/>
                <a:gd name="T30" fmla="*/ 884 w 1767"/>
                <a:gd name="T31" fmla="*/ 304 h 304"/>
                <a:gd name="T32" fmla="*/ 884 w 1767"/>
                <a:gd name="T33" fmla="*/ 304 h 304"/>
                <a:gd name="T34" fmla="*/ 931 w 1767"/>
                <a:gd name="T35" fmla="*/ 304 h 304"/>
                <a:gd name="T36" fmla="*/ 1034 w 1767"/>
                <a:gd name="T37" fmla="*/ 304 h 304"/>
                <a:gd name="T38" fmla="*/ 1052 w 1767"/>
                <a:gd name="T39" fmla="*/ 282 h 304"/>
                <a:gd name="T40" fmla="*/ 1115 w 1767"/>
                <a:gd name="T41" fmla="*/ 227 h 304"/>
                <a:gd name="T42" fmla="*/ 1189 w 1767"/>
                <a:gd name="T43" fmla="*/ 194 h 304"/>
                <a:gd name="T44" fmla="*/ 1216 w 1767"/>
                <a:gd name="T45" fmla="*/ 193 h 304"/>
                <a:gd name="T46" fmla="*/ 1767 w 1767"/>
                <a:gd name="T47" fmla="*/ 193 h 304"/>
                <a:gd name="T48" fmla="*/ 1647 w 1767"/>
                <a:gd name="T4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67" h="304">
                  <a:moveTo>
                    <a:pt x="1647" y="0"/>
                  </a:moveTo>
                  <a:cubicBezTo>
                    <a:pt x="1044" y="0"/>
                    <a:pt x="1044" y="0"/>
                    <a:pt x="1044" y="0"/>
                  </a:cubicBezTo>
                  <a:cubicBezTo>
                    <a:pt x="1044" y="0"/>
                    <a:pt x="989" y="0"/>
                    <a:pt x="944" y="30"/>
                  </a:cubicBezTo>
                  <a:cubicBezTo>
                    <a:pt x="910" y="54"/>
                    <a:pt x="885" y="109"/>
                    <a:pt x="884" y="111"/>
                  </a:cubicBezTo>
                  <a:cubicBezTo>
                    <a:pt x="884" y="111"/>
                    <a:pt x="884" y="111"/>
                    <a:pt x="884" y="111"/>
                  </a:cubicBezTo>
                  <a:cubicBezTo>
                    <a:pt x="883" y="109"/>
                    <a:pt x="858" y="54"/>
                    <a:pt x="824" y="30"/>
                  </a:cubicBezTo>
                  <a:cubicBezTo>
                    <a:pt x="779" y="0"/>
                    <a:pt x="723" y="0"/>
                    <a:pt x="7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552" y="193"/>
                    <a:pt x="552" y="193"/>
                    <a:pt x="552" y="193"/>
                  </a:cubicBezTo>
                  <a:cubicBezTo>
                    <a:pt x="552" y="193"/>
                    <a:pt x="569" y="193"/>
                    <a:pt x="579" y="194"/>
                  </a:cubicBezTo>
                  <a:cubicBezTo>
                    <a:pt x="595" y="197"/>
                    <a:pt x="623" y="206"/>
                    <a:pt x="653" y="227"/>
                  </a:cubicBezTo>
                  <a:cubicBezTo>
                    <a:pt x="694" y="257"/>
                    <a:pt x="705" y="272"/>
                    <a:pt x="715" y="282"/>
                  </a:cubicBezTo>
                  <a:cubicBezTo>
                    <a:pt x="720" y="287"/>
                    <a:pt x="733" y="304"/>
                    <a:pt x="733" y="304"/>
                  </a:cubicBezTo>
                  <a:cubicBezTo>
                    <a:pt x="869" y="304"/>
                    <a:pt x="869" y="304"/>
                    <a:pt x="869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931" y="304"/>
                    <a:pt x="931" y="304"/>
                    <a:pt x="931" y="304"/>
                  </a:cubicBezTo>
                  <a:cubicBezTo>
                    <a:pt x="1034" y="304"/>
                    <a:pt x="1034" y="304"/>
                    <a:pt x="1034" y="304"/>
                  </a:cubicBezTo>
                  <a:cubicBezTo>
                    <a:pt x="1034" y="304"/>
                    <a:pt x="1047" y="287"/>
                    <a:pt x="1052" y="282"/>
                  </a:cubicBezTo>
                  <a:cubicBezTo>
                    <a:pt x="1062" y="272"/>
                    <a:pt x="1074" y="257"/>
                    <a:pt x="1115" y="227"/>
                  </a:cubicBezTo>
                  <a:cubicBezTo>
                    <a:pt x="1144" y="206"/>
                    <a:pt x="1173" y="197"/>
                    <a:pt x="1189" y="194"/>
                  </a:cubicBezTo>
                  <a:cubicBezTo>
                    <a:pt x="1199" y="193"/>
                    <a:pt x="1216" y="193"/>
                    <a:pt x="1216" y="193"/>
                  </a:cubicBezTo>
                  <a:cubicBezTo>
                    <a:pt x="1767" y="193"/>
                    <a:pt x="1767" y="193"/>
                    <a:pt x="1767" y="193"/>
                  </a:cubicBezTo>
                  <a:lnTo>
                    <a:pt x="16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>
                <a:solidFill>
                  <a:srgbClr val="00407D"/>
                </a:solidFill>
              </a:endParaRPr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A0D140D9-A2BC-C5D3-4340-4CCBF0A07E5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8797" y="2227284"/>
              <a:ext cx="290513" cy="1000125"/>
            </a:xfrm>
            <a:custGeom>
              <a:avLst/>
              <a:gdLst>
                <a:gd name="T0" fmla="*/ 0 w 422"/>
                <a:gd name="T1" fmla="*/ 0 h 1456"/>
                <a:gd name="T2" fmla="*/ 0 w 422"/>
                <a:gd name="T3" fmla="*/ 904 h 1456"/>
                <a:gd name="T4" fmla="*/ 0 w 422"/>
                <a:gd name="T5" fmla="*/ 916 h 1456"/>
                <a:gd name="T6" fmla="*/ 1 w 422"/>
                <a:gd name="T7" fmla="*/ 943 h 1456"/>
                <a:gd name="T8" fmla="*/ 98 w 422"/>
                <a:gd name="T9" fmla="*/ 1206 h 1456"/>
                <a:gd name="T10" fmla="*/ 347 w 422"/>
                <a:gd name="T11" fmla="*/ 1456 h 1456"/>
                <a:gd name="T12" fmla="*/ 422 w 422"/>
                <a:gd name="T13" fmla="*/ 1336 h 1456"/>
                <a:gd name="T14" fmla="*/ 238 w 422"/>
                <a:gd name="T15" fmla="*/ 1156 h 1456"/>
                <a:gd name="T16" fmla="*/ 194 w 422"/>
                <a:gd name="T17" fmla="*/ 1084 h 1456"/>
                <a:gd name="T18" fmla="*/ 169 w 422"/>
                <a:gd name="T19" fmla="*/ 1025 h 1456"/>
                <a:gd name="T20" fmla="*/ 157 w 422"/>
                <a:gd name="T21" fmla="*/ 987 h 1456"/>
                <a:gd name="T22" fmla="*/ 150 w 422"/>
                <a:gd name="T23" fmla="*/ 941 h 1456"/>
                <a:gd name="T24" fmla="*/ 149 w 422"/>
                <a:gd name="T25" fmla="*/ 913 h 1456"/>
                <a:gd name="T26" fmla="*/ 149 w 422"/>
                <a:gd name="T27" fmla="*/ 909 h 1456"/>
                <a:gd name="T28" fmla="*/ 149 w 422"/>
                <a:gd name="T29" fmla="*/ 0 h 1456"/>
                <a:gd name="T30" fmla="*/ 0 w 422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2" h="1456">
                  <a:moveTo>
                    <a:pt x="0" y="0"/>
                  </a:moveTo>
                  <a:cubicBezTo>
                    <a:pt x="0" y="904"/>
                    <a:pt x="0" y="904"/>
                    <a:pt x="0" y="904"/>
                  </a:cubicBezTo>
                  <a:cubicBezTo>
                    <a:pt x="0" y="904"/>
                    <a:pt x="0" y="913"/>
                    <a:pt x="0" y="916"/>
                  </a:cubicBezTo>
                  <a:cubicBezTo>
                    <a:pt x="0" y="926"/>
                    <a:pt x="1" y="935"/>
                    <a:pt x="1" y="943"/>
                  </a:cubicBezTo>
                  <a:cubicBezTo>
                    <a:pt x="11" y="1040"/>
                    <a:pt x="42" y="1111"/>
                    <a:pt x="98" y="1206"/>
                  </a:cubicBezTo>
                  <a:cubicBezTo>
                    <a:pt x="186" y="1353"/>
                    <a:pt x="347" y="1456"/>
                    <a:pt x="347" y="1456"/>
                  </a:cubicBezTo>
                  <a:cubicBezTo>
                    <a:pt x="422" y="1336"/>
                    <a:pt x="422" y="1336"/>
                    <a:pt x="422" y="1336"/>
                  </a:cubicBezTo>
                  <a:cubicBezTo>
                    <a:pt x="422" y="1336"/>
                    <a:pt x="320" y="1281"/>
                    <a:pt x="238" y="1156"/>
                  </a:cubicBezTo>
                  <a:cubicBezTo>
                    <a:pt x="221" y="1130"/>
                    <a:pt x="205" y="1107"/>
                    <a:pt x="194" y="1084"/>
                  </a:cubicBezTo>
                  <a:cubicBezTo>
                    <a:pt x="183" y="1062"/>
                    <a:pt x="175" y="1044"/>
                    <a:pt x="169" y="1025"/>
                  </a:cubicBezTo>
                  <a:cubicBezTo>
                    <a:pt x="164" y="1011"/>
                    <a:pt x="160" y="998"/>
                    <a:pt x="157" y="987"/>
                  </a:cubicBezTo>
                  <a:cubicBezTo>
                    <a:pt x="153" y="970"/>
                    <a:pt x="151" y="957"/>
                    <a:pt x="150" y="941"/>
                  </a:cubicBezTo>
                  <a:cubicBezTo>
                    <a:pt x="150" y="936"/>
                    <a:pt x="149" y="913"/>
                    <a:pt x="149" y="913"/>
                  </a:cubicBezTo>
                  <a:cubicBezTo>
                    <a:pt x="149" y="909"/>
                    <a:pt x="149" y="909"/>
                    <a:pt x="149" y="909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>
                <a:solidFill>
                  <a:srgbClr val="00407D"/>
                </a:solidFill>
              </a:endParaRPr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A38B3D67-BD9E-6978-3777-79F24B73FCB8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5960" y="2227284"/>
              <a:ext cx="215900" cy="866775"/>
            </a:xfrm>
            <a:custGeom>
              <a:avLst/>
              <a:gdLst>
                <a:gd name="T0" fmla="*/ 0 w 312"/>
                <a:gd name="T1" fmla="*/ 0 h 1262"/>
                <a:gd name="T2" fmla="*/ 0 w 312"/>
                <a:gd name="T3" fmla="*/ 913 h 1262"/>
                <a:gd name="T4" fmla="*/ 1 w 312"/>
                <a:gd name="T5" fmla="*/ 920 h 1262"/>
                <a:gd name="T6" fmla="*/ 2 w 312"/>
                <a:gd name="T7" fmla="*/ 937 h 1262"/>
                <a:gd name="T8" fmla="*/ 4 w 312"/>
                <a:gd name="T9" fmla="*/ 946 h 1262"/>
                <a:gd name="T10" fmla="*/ 16 w 312"/>
                <a:gd name="T11" fmla="*/ 992 h 1262"/>
                <a:gd name="T12" fmla="*/ 71 w 312"/>
                <a:gd name="T13" fmla="*/ 1102 h 1262"/>
                <a:gd name="T14" fmla="*/ 237 w 312"/>
                <a:gd name="T15" fmla="*/ 1262 h 1262"/>
                <a:gd name="T16" fmla="*/ 312 w 312"/>
                <a:gd name="T17" fmla="*/ 1144 h 1262"/>
                <a:gd name="T18" fmla="*/ 257 w 312"/>
                <a:gd name="T19" fmla="*/ 1101 h 1262"/>
                <a:gd name="T20" fmla="*/ 192 w 312"/>
                <a:gd name="T21" fmla="*/ 1026 h 1262"/>
                <a:gd name="T22" fmla="*/ 153 w 312"/>
                <a:gd name="T23" fmla="*/ 940 h 1262"/>
                <a:gd name="T24" fmla="*/ 145 w 312"/>
                <a:gd name="T25" fmla="*/ 894 h 1262"/>
                <a:gd name="T26" fmla="*/ 145 w 312"/>
                <a:gd name="T27" fmla="*/ 881 h 1262"/>
                <a:gd name="T28" fmla="*/ 145 w 312"/>
                <a:gd name="T29" fmla="*/ 0 h 1262"/>
                <a:gd name="T30" fmla="*/ 0 w 312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2" h="1262">
                  <a:moveTo>
                    <a:pt x="0" y="0"/>
                  </a:moveTo>
                  <a:cubicBezTo>
                    <a:pt x="0" y="913"/>
                    <a:pt x="0" y="913"/>
                    <a:pt x="0" y="913"/>
                  </a:cubicBezTo>
                  <a:cubicBezTo>
                    <a:pt x="0" y="913"/>
                    <a:pt x="1" y="917"/>
                    <a:pt x="1" y="920"/>
                  </a:cubicBezTo>
                  <a:cubicBezTo>
                    <a:pt x="1" y="925"/>
                    <a:pt x="2" y="932"/>
                    <a:pt x="2" y="937"/>
                  </a:cubicBezTo>
                  <a:cubicBezTo>
                    <a:pt x="3" y="940"/>
                    <a:pt x="4" y="944"/>
                    <a:pt x="4" y="946"/>
                  </a:cubicBezTo>
                  <a:cubicBezTo>
                    <a:pt x="7" y="961"/>
                    <a:pt x="10" y="973"/>
                    <a:pt x="16" y="992"/>
                  </a:cubicBezTo>
                  <a:cubicBezTo>
                    <a:pt x="27" y="1023"/>
                    <a:pt x="45" y="1060"/>
                    <a:pt x="71" y="1102"/>
                  </a:cubicBezTo>
                  <a:cubicBezTo>
                    <a:pt x="139" y="1212"/>
                    <a:pt x="237" y="1262"/>
                    <a:pt x="237" y="1262"/>
                  </a:cubicBezTo>
                  <a:cubicBezTo>
                    <a:pt x="312" y="1144"/>
                    <a:pt x="312" y="1144"/>
                    <a:pt x="312" y="1144"/>
                  </a:cubicBezTo>
                  <a:cubicBezTo>
                    <a:pt x="312" y="1144"/>
                    <a:pt x="287" y="1130"/>
                    <a:pt x="257" y="1101"/>
                  </a:cubicBezTo>
                  <a:cubicBezTo>
                    <a:pt x="237" y="1082"/>
                    <a:pt x="213" y="1056"/>
                    <a:pt x="192" y="1026"/>
                  </a:cubicBezTo>
                  <a:cubicBezTo>
                    <a:pt x="172" y="995"/>
                    <a:pt x="160" y="963"/>
                    <a:pt x="153" y="940"/>
                  </a:cubicBezTo>
                  <a:cubicBezTo>
                    <a:pt x="147" y="920"/>
                    <a:pt x="146" y="904"/>
                    <a:pt x="145" y="894"/>
                  </a:cubicBezTo>
                  <a:cubicBezTo>
                    <a:pt x="145" y="885"/>
                    <a:pt x="145" y="881"/>
                    <a:pt x="145" y="88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>
                <a:solidFill>
                  <a:srgbClr val="00407D"/>
                </a:solidFill>
              </a:endParaRPr>
            </a:p>
          </p:txBody>
        </p:sp>
        <p:sp>
          <p:nvSpPr>
            <p:cNvPr id="18" name="Freeform 15">
              <a:extLst>
                <a:ext uri="{FF2B5EF4-FFF2-40B4-BE49-F238E27FC236}">
                  <a16:creationId xmlns:a16="http://schemas.microsoft.com/office/drawing/2014/main" id="{09C49FB6-7C42-5079-40D8-1CCD8C7F6FB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172" y="2227284"/>
              <a:ext cx="292100" cy="1000125"/>
            </a:xfrm>
            <a:custGeom>
              <a:avLst/>
              <a:gdLst>
                <a:gd name="T0" fmla="*/ 423 w 423"/>
                <a:gd name="T1" fmla="*/ 0 h 1456"/>
                <a:gd name="T2" fmla="*/ 423 w 423"/>
                <a:gd name="T3" fmla="*/ 904 h 1456"/>
                <a:gd name="T4" fmla="*/ 423 w 423"/>
                <a:gd name="T5" fmla="*/ 916 h 1456"/>
                <a:gd name="T6" fmla="*/ 421 w 423"/>
                <a:gd name="T7" fmla="*/ 943 h 1456"/>
                <a:gd name="T8" fmla="*/ 325 w 423"/>
                <a:gd name="T9" fmla="*/ 1206 h 1456"/>
                <a:gd name="T10" fmla="*/ 76 w 423"/>
                <a:gd name="T11" fmla="*/ 1456 h 1456"/>
                <a:gd name="T12" fmla="*/ 0 w 423"/>
                <a:gd name="T13" fmla="*/ 1336 h 1456"/>
                <a:gd name="T14" fmla="*/ 185 w 423"/>
                <a:gd name="T15" fmla="*/ 1156 h 1456"/>
                <a:gd name="T16" fmla="*/ 229 w 423"/>
                <a:gd name="T17" fmla="*/ 1084 h 1456"/>
                <a:gd name="T18" fmla="*/ 254 w 423"/>
                <a:gd name="T19" fmla="*/ 1025 h 1456"/>
                <a:gd name="T20" fmla="*/ 265 w 423"/>
                <a:gd name="T21" fmla="*/ 987 h 1456"/>
                <a:gd name="T22" fmla="*/ 272 w 423"/>
                <a:gd name="T23" fmla="*/ 941 h 1456"/>
                <a:gd name="T24" fmla="*/ 273 w 423"/>
                <a:gd name="T25" fmla="*/ 913 h 1456"/>
                <a:gd name="T26" fmla="*/ 273 w 423"/>
                <a:gd name="T27" fmla="*/ 909 h 1456"/>
                <a:gd name="T28" fmla="*/ 273 w 423"/>
                <a:gd name="T29" fmla="*/ 0 h 1456"/>
                <a:gd name="T30" fmla="*/ 423 w 423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3" h="1456">
                  <a:moveTo>
                    <a:pt x="423" y="0"/>
                  </a:moveTo>
                  <a:cubicBezTo>
                    <a:pt x="423" y="904"/>
                    <a:pt x="423" y="904"/>
                    <a:pt x="423" y="904"/>
                  </a:cubicBezTo>
                  <a:cubicBezTo>
                    <a:pt x="423" y="904"/>
                    <a:pt x="423" y="913"/>
                    <a:pt x="423" y="916"/>
                  </a:cubicBezTo>
                  <a:cubicBezTo>
                    <a:pt x="423" y="926"/>
                    <a:pt x="422" y="935"/>
                    <a:pt x="421" y="943"/>
                  </a:cubicBezTo>
                  <a:cubicBezTo>
                    <a:pt x="411" y="1040"/>
                    <a:pt x="381" y="1111"/>
                    <a:pt x="325" y="1206"/>
                  </a:cubicBezTo>
                  <a:cubicBezTo>
                    <a:pt x="236" y="1353"/>
                    <a:pt x="76" y="1456"/>
                    <a:pt x="76" y="1456"/>
                  </a:cubicBezTo>
                  <a:cubicBezTo>
                    <a:pt x="0" y="1336"/>
                    <a:pt x="0" y="1336"/>
                    <a:pt x="0" y="1336"/>
                  </a:cubicBezTo>
                  <a:cubicBezTo>
                    <a:pt x="0" y="1336"/>
                    <a:pt x="103" y="1281"/>
                    <a:pt x="185" y="1156"/>
                  </a:cubicBezTo>
                  <a:cubicBezTo>
                    <a:pt x="202" y="1130"/>
                    <a:pt x="218" y="1107"/>
                    <a:pt x="229" y="1084"/>
                  </a:cubicBezTo>
                  <a:cubicBezTo>
                    <a:pt x="240" y="1062"/>
                    <a:pt x="248" y="1044"/>
                    <a:pt x="254" y="1025"/>
                  </a:cubicBezTo>
                  <a:cubicBezTo>
                    <a:pt x="259" y="1011"/>
                    <a:pt x="263" y="998"/>
                    <a:pt x="265" y="987"/>
                  </a:cubicBezTo>
                  <a:cubicBezTo>
                    <a:pt x="270" y="970"/>
                    <a:pt x="271" y="957"/>
                    <a:pt x="272" y="941"/>
                  </a:cubicBezTo>
                  <a:cubicBezTo>
                    <a:pt x="273" y="936"/>
                    <a:pt x="273" y="913"/>
                    <a:pt x="273" y="913"/>
                  </a:cubicBezTo>
                  <a:cubicBezTo>
                    <a:pt x="273" y="909"/>
                    <a:pt x="273" y="909"/>
                    <a:pt x="273" y="909"/>
                  </a:cubicBezTo>
                  <a:cubicBezTo>
                    <a:pt x="273" y="0"/>
                    <a:pt x="273" y="0"/>
                    <a:pt x="273" y="0"/>
                  </a:cubicBezTo>
                  <a:lnTo>
                    <a:pt x="4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>
                <a:solidFill>
                  <a:srgbClr val="00407D"/>
                </a:solidFill>
              </a:endParaRPr>
            </a:p>
          </p:txBody>
        </p:sp>
        <p:sp>
          <p:nvSpPr>
            <p:cNvPr id="19" name="Freeform 16">
              <a:extLst>
                <a:ext uri="{FF2B5EF4-FFF2-40B4-BE49-F238E27FC236}">
                  <a16:creationId xmlns:a16="http://schemas.microsoft.com/office/drawing/2014/main" id="{77C6AF73-220B-ABA1-0A89-7B93F42129B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9210" y="2227284"/>
              <a:ext cx="214313" cy="866775"/>
            </a:xfrm>
            <a:custGeom>
              <a:avLst/>
              <a:gdLst>
                <a:gd name="T0" fmla="*/ 311 w 311"/>
                <a:gd name="T1" fmla="*/ 0 h 1262"/>
                <a:gd name="T2" fmla="*/ 311 w 311"/>
                <a:gd name="T3" fmla="*/ 913 h 1262"/>
                <a:gd name="T4" fmla="*/ 311 w 311"/>
                <a:gd name="T5" fmla="*/ 920 h 1262"/>
                <a:gd name="T6" fmla="*/ 309 w 311"/>
                <a:gd name="T7" fmla="*/ 937 h 1262"/>
                <a:gd name="T8" fmla="*/ 308 w 311"/>
                <a:gd name="T9" fmla="*/ 946 h 1262"/>
                <a:gd name="T10" fmla="*/ 295 w 311"/>
                <a:gd name="T11" fmla="*/ 992 h 1262"/>
                <a:gd name="T12" fmla="*/ 241 w 311"/>
                <a:gd name="T13" fmla="*/ 1102 h 1262"/>
                <a:gd name="T14" fmla="*/ 75 w 311"/>
                <a:gd name="T15" fmla="*/ 1262 h 1262"/>
                <a:gd name="T16" fmla="*/ 0 w 311"/>
                <a:gd name="T17" fmla="*/ 1144 h 1262"/>
                <a:gd name="T18" fmla="*/ 55 w 311"/>
                <a:gd name="T19" fmla="*/ 1101 h 1262"/>
                <a:gd name="T20" fmla="*/ 120 w 311"/>
                <a:gd name="T21" fmla="*/ 1026 h 1262"/>
                <a:gd name="T22" fmla="*/ 159 w 311"/>
                <a:gd name="T23" fmla="*/ 940 h 1262"/>
                <a:gd name="T24" fmla="*/ 166 w 311"/>
                <a:gd name="T25" fmla="*/ 894 h 1262"/>
                <a:gd name="T26" fmla="*/ 166 w 311"/>
                <a:gd name="T27" fmla="*/ 881 h 1262"/>
                <a:gd name="T28" fmla="*/ 166 w 311"/>
                <a:gd name="T29" fmla="*/ 0 h 1262"/>
                <a:gd name="T30" fmla="*/ 311 w 311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1" h="1262">
                  <a:moveTo>
                    <a:pt x="311" y="0"/>
                  </a:moveTo>
                  <a:cubicBezTo>
                    <a:pt x="311" y="913"/>
                    <a:pt x="311" y="913"/>
                    <a:pt x="311" y="913"/>
                  </a:cubicBezTo>
                  <a:cubicBezTo>
                    <a:pt x="311" y="913"/>
                    <a:pt x="311" y="917"/>
                    <a:pt x="311" y="920"/>
                  </a:cubicBezTo>
                  <a:cubicBezTo>
                    <a:pt x="310" y="925"/>
                    <a:pt x="310" y="932"/>
                    <a:pt x="309" y="937"/>
                  </a:cubicBezTo>
                  <a:cubicBezTo>
                    <a:pt x="309" y="940"/>
                    <a:pt x="308" y="944"/>
                    <a:pt x="308" y="946"/>
                  </a:cubicBezTo>
                  <a:cubicBezTo>
                    <a:pt x="305" y="961"/>
                    <a:pt x="302" y="973"/>
                    <a:pt x="295" y="992"/>
                  </a:cubicBezTo>
                  <a:cubicBezTo>
                    <a:pt x="285" y="1023"/>
                    <a:pt x="267" y="1060"/>
                    <a:pt x="241" y="1102"/>
                  </a:cubicBezTo>
                  <a:cubicBezTo>
                    <a:pt x="173" y="1212"/>
                    <a:pt x="75" y="1262"/>
                    <a:pt x="75" y="126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0" y="1144"/>
                    <a:pt x="25" y="1130"/>
                    <a:pt x="55" y="1101"/>
                  </a:cubicBezTo>
                  <a:cubicBezTo>
                    <a:pt x="75" y="1082"/>
                    <a:pt x="99" y="1056"/>
                    <a:pt x="120" y="1026"/>
                  </a:cubicBezTo>
                  <a:cubicBezTo>
                    <a:pt x="140" y="995"/>
                    <a:pt x="152" y="963"/>
                    <a:pt x="159" y="940"/>
                  </a:cubicBezTo>
                  <a:cubicBezTo>
                    <a:pt x="165" y="920"/>
                    <a:pt x="166" y="904"/>
                    <a:pt x="166" y="894"/>
                  </a:cubicBezTo>
                  <a:cubicBezTo>
                    <a:pt x="167" y="885"/>
                    <a:pt x="166" y="881"/>
                    <a:pt x="166" y="881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3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>
                <a:solidFill>
                  <a:srgbClr val="00407D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00736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</TotalTime>
  <Words>13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Aptos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Christine AU</dc:creator>
  <cp:lastModifiedBy>Christine AU</cp:lastModifiedBy>
  <cp:revision>6</cp:revision>
  <dcterms:created xsi:type="dcterms:W3CDTF">2025-08-29T04:28:04Z</dcterms:created>
  <dcterms:modified xsi:type="dcterms:W3CDTF">2025-11-06T08:17:50Z</dcterms:modified>
</cp:coreProperties>
</file>