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handoutMasterIdLst>
    <p:handoutMasterId r:id="rId3"/>
  </p:handoutMasterIdLst>
  <p:sldIdLst>
    <p:sldId id="258" r:id="rId2"/>
  </p:sldIdLst>
  <p:sldSz cx="27432000" cy="48744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F76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 varScale="1">
        <p:scale>
          <a:sx n="16" d="100"/>
          <a:sy n="16" d="100"/>
        </p:scale>
        <p:origin x="336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98A64-69A0-4872-B1BC-2D140DB764DB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1354F-7D6C-4322-BB9E-D8F575CDA0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25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7977351"/>
            <a:ext cx="23317200" cy="16970199"/>
          </a:xfrm>
          <a:prstGeom prst="rect">
            <a:avLst/>
          </a:prstGeom>
        </p:spPr>
        <p:txBody>
          <a:bodyPr anchor="b"/>
          <a:lstStyle>
            <a:lvl1pPr algn="ctr"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25601985"/>
            <a:ext cx="20574000" cy="1176855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14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28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7" y="2595177"/>
            <a:ext cx="5915025" cy="41308446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2" y="2595177"/>
            <a:ext cx="17402175" cy="4130844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60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476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353">
          <p15:clr>
            <a:srgbClr val="FBAE40"/>
          </p15:clr>
        </p15:guide>
        <p15:guide id="2" pos="87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850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4" y="12152211"/>
            <a:ext cx="23660100" cy="20276225"/>
          </a:xfrm>
          <a:prstGeom prst="rect">
            <a:avLst/>
          </a:prstGeom>
        </p:spPr>
        <p:txBody>
          <a:bodyPr anchor="b"/>
          <a:lstStyle>
            <a:lvl1pPr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4" y="32620256"/>
            <a:ext cx="23660100" cy="106627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>
                <a:solidFill>
                  <a:schemeClr val="tx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04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49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6" y="11949100"/>
            <a:ext cx="11605020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6" y="17805169"/>
            <a:ext cx="11605020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2" y="11949100"/>
            <a:ext cx="11662173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2" y="17805169"/>
            <a:ext cx="11662173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6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3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53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67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40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lorful background with blurry spots&#10;&#10;AI-generated content may be incorrect.">
            <a:extLst>
              <a:ext uri="{FF2B5EF4-FFF2-40B4-BE49-F238E27FC236}">
                <a16:creationId xmlns:a16="http://schemas.microsoft.com/office/drawing/2014/main" id="{73874C41-6091-6D0B-635B-70152F7303A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0" cy="487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9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l" defTabSz="2743200" rtl="0" eaLnBrk="1" latinLnBrk="0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53" userDrawn="1">
          <p15:clr>
            <a:srgbClr val="F26B43"/>
          </p15:clr>
        </p15:guide>
        <p15:guide id="2" pos="86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字版面配置區 2"/>
          <p:cNvSpPr txBox="1">
            <a:spLocks/>
          </p:cNvSpPr>
          <p:nvPr/>
        </p:nvSpPr>
        <p:spPr>
          <a:xfrm>
            <a:off x="2166112" y="5687387"/>
            <a:ext cx="21477676" cy="8872413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7000"/>
              </a:lnSpc>
              <a:spcBef>
                <a:spcPts val="1125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8000"/>
              </a:lnSpc>
            </a:pPr>
            <a:r>
              <a:rPr lang="en-US" altLang="zh-TW" sz="22918" dirty="0">
                <a:solidFill>
                  <a:schemeClr val="bg1"/>
                </a:solidFill>
              </a:rPr>
              <a:t>Place the </a:t>
            </a:r>
            <a:br>
              <a:rPr lang="en-US" altLang="zh-TW" sz="22918" dirty="0">
                <a:solidFill>
                  <a:schemeClr val="bg1"/>
                </a:solidFill>
              </a:rPr>
            </a:br>
            <a:r>
              <a:rPr lang="en-US" altLang="zh-TW" sz="22918" dirty="0">
                <a:solidFill>
                  <a:schemeClr val="bg1"/>
                </a:solidFill>
              </a:rPr>
              <a:t>Headline Text </a:t>
            </a:r>
            <a:br>
              <a:rPr lang="en-US" altLang="zh-TW" sz="22918" dirty="0">
                <a:solidFill>
                  <a:schemeClr val="bg1"/>
                </a:solidFill>
              </a:rPr>
            </a:br>
            <a:r>
              <a:rPr lang="en-US" altLang="zh-TW" sz="22918" dirty="0">
                <a:solidFill>
                  <a:schemeClr val="bg1"/>
                </a:solidFill>
              </a:rPr>
              <a:t>Here</a:t>
            </a:r>
            <a:endParaRPr lang="zh-TW" altLang="en-US" sz="22918" dirty="0">
              <a:solidFill>
                <a:schemeClr val="bg1"/>
              </a:solidFill>
            </a:endParaRPr>
          </a:p>
        </p:txBody>
      </p:sp>
      <p:sp>
        <p:nvSpPr>
          <p:cNvPr id="74" name="文字版面配置區 9"/>
          <p:cNvSpPr txBox="1">
            <a:spLocks/>
          </p:cNvSpPr>
          <p:nvPr/>
        </p:nvSpPr>
        <p:spPr>
          <a:xfrm>
            <a:off x="2166112" y="14629177"/>
            <a:ext cx="18248934" cy="7304168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4800"/>
              </a:lnSpc>
              <a:spcBef>
                <a:spcPts val="1125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zh-TW" sz="13325" dirty="0">
                <a:solidFill>
                  <a:schemeClr val="bg1"/>
                </a:solidFill>
              </a:rPr>
              <a:t>Insert the sub-heading </a:t>
            </a:r>
            <a:br>
              <a:rPr lang="en-US" altLang="zh-TW" sz="13325" dirty="0">
                <a:solidFill>
                  <a:schemeClr val="bg1"/>
                </a:solidFill>
              </a:rPr>
            </a:br>
            <a:r>
              <a:rPr lang="en-US" altLang="zh-TW" sz="13325" dirty="0">
                <a:solidFill>
                  <a:schemeClr val="bg1"/>
                </a:solidFill>
              </a:rPr>
              <a:t>and content here</a:t>
            </a:r>
            <a:endParaRPr lang="zh-TW" altLang="en-US" sz="13325" dirty="0">
              <a:solidFill>
                <a:schemeClr val="bg1"/>
              </a:solidFill>
            </a:endParaRPr>
          </a:p>
        </p:txBody>
      </p:sp>
      <p:grpSp>
        <p:nvGrpSpPr>
          <p:cNvPr id="2" name="群組 2">
            <a:extLst>
              <a:ext uri="{FF2B5EF4-FFF2-40B4-BE49-F238E27FC236}">
                <a16:creationId xmlns:a16="http://schemas.microsoft.com/office/drawing/2014/main" id="{037F5E7F-9EB5-DCDB-B579-8338CCA178B4}"/>
              </a:ext>
            </a:extLst>
          </p:cNvPr>
          <p:cNvGrpSpPr/>
          <p:nvPr/>
        </p:nvGrpSpPr>
        <p:grpSpPr>
          <a:xfrm>
            <a:off x="23618993" y="1868838"/>
            <a:ext cx="2529764" cy="3916854"/>
            <a:chOff x="5397522" y="1485921"/>
            <a:chExt cx="1216025" cy="1882775"/>
          </a:xfrm>
          <a:solidFill>
            <a:schemeClr val="bg1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F420277-825C-1BEE-A17B-3D81571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29C0C9B-A253-17A2-77A8-276AD156E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691E35B7-4938-8D85-6057-330FD9224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B085796A-5656-63E5-4302-BC89AA69F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62BDE6E-5230-7B58-B246-A6E47BE5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C5C8DE0E-F3E5-CA06-9921-7C3C82434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26FA09-715C-430F-B916-711E1047B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4C882CC7-C0AC-95F7-A44F-739B6B65A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5378E6E-9E31-480C-10B9-47624EC94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466FBB0D-0F5B-4776-6294-6E2A178C6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D1D2FEEF-55F2-1A87-144E-E0E1FABE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AF3F6976-FF0F-CF2D-8F15-A8AA8445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265580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1136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17</cp:revision>
  <dcterms:created xsi:type="dcterms:W3CDTF">2021-09-29T10:13:37Z</dcterms:created>
  <dcterms:modified xsi:type="dcterms:W3CDTF">2025-11-06T09:09:28Z</dcterms:modified>
</cp:coreProperties>
</file>