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4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8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13B6D-1FDE-3992-F307-9518B495E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3F26E-7ED1-6D7C-C506-9B822D9C2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HK"/>
              <a:t>Click to edit Master subtitle style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FEE54-D0C7-AC95-3388-6E01BA4D26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56801-6D06-7797-C0A3-A5860291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6D778-0BA0-6F70-AE28-28A6A82E7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53984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C0F93-5832-8239-9219-D3CFCFAC0B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41093B-4C54-CF1A-6D06-79D6A030C9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C65CF-6F10-5CDF-78DF-279E53FEE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059E3-2C7A-ECB0-0EF2-7EBDDA9E7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D04DB-A054-46CD-20E0-FF91DB06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23296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07C1C-0EFC-7C84-1BFF-B2F177F40A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201ECB-EF2F-43B3-C3FE-A448F64EB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C9F32-6835-9A37-0CF5-A7BE4F5B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07DC7-861E-56D1-D0A9-36C6730BD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43751-7F05-59FF-1BAB-6D6817243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90700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99948-A03F-AC99-CA29-0FAF310ACF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5970D-C3D5-6764-0B40-E3ACB6242C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02C8C-277C-13DC-B02C-9F86DCEC6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25393-210B-D17E-D164-9B3932123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BF7C5-EE39-4793-8D5A-8A7DE601F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6859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1774C-684A-0FC0-D037-E1543F568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979A5-1682-2613-CA47-4BF8C8F1E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8BD49-7A3E-3E59-7229-E4C9077238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24A75-B37F-A366-A8FF-E98021E32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BA95E-6CAF-FD6F-4861-F52EBF8C0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1184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676DB-8AA6-F27C-38DC-03391F99E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62C9A-A21E-87D0-948A-8A39895F93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CB653A-0A8D-7043-D229-D40196C0F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EA3B4-A253-2AF5-0ABD-AC8ED5B3E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DF7536-DD62-FB80-3829-2A4933F4A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D1B805-239A-1CFA-F1BE-774086FA9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2233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AC524-3F4F-4CAD-B3B3-11CFE766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DF9D7-AE8F-061E-1ACA-36118233D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F4959-3AD5-966E-72C1-5DD89C333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099A8C-102D-2C68-0E02-7DA29391C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140207-D8BF-13F4-2C51-C56A2B70C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966C03-8DAE-DC28-4BCA-8ED2BC18F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B94983-F863-00CE-93E9-911C70D95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2299E6-FC5F-0690-3437-4FEEB6C01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5966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FB46-58B8-69B0-2CDC-9762201CC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CDE597-0187-1ECB-28AA-F314BBAF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384F4E-C83C-E136-FD67-C3F554F0F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EDC356-0E9A-B6A2-CDF6-43113C6F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9081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4D5E5E-DE25-A130-8EED-57357ECC0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179BEF-CF6F-6B78-9D28-FBF44029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83A0A-2CC0-4B37-B7C2-FDFC4E906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3122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99DEF-DA7B-A187-24BD-C761F3C54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BA1EA-A718-0564-78AF-A833D5481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E7064-62D6-1DF5-B5AE-1D612E9D4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D8256D-E303-310D-2033-7FF8FD9314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DF1C8-0B19-D889-1CCC-3F313BDDC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C12BDC-0CB3-A80D-0F30-788C6CBC7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75540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6E130-90CE-7B3A-90F9-63F636269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E5AF3E-AA42-6C08-D1B6-51B548DA3D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C3F20A-7E70-0C93-30B9-5A46A189A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F22FC-55C0-D408-6BB9-0EEFC62F1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C95DA-C876-265E-EC72-8242ACB6C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C32C3-1CC5-4FBF-A4B7-A9B04F3C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5343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4CE7B1-1137-2E1A-6629-8004135AB4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 dirty="0"/>
              <a:t>Click to edit Master title style</a:t>
            </a:r>
            <a:endParaRPr lang="zh-HK" alt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CEFA526-5EB4-9AD3-F4C0-5047C9C9C8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C38FF-29D7-F6AC-E39F-3933E9A3B9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E93EB3C-2207-4274-8B1B-E6044BDC59A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A77725-13AD-2E8F-431B-260AB351E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9DA31A-7989-E8CE-5499-D3843ACB6CF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  <p:pic>
        <p:nvPicPr>
          <p:cNvPr id="8" name="Picture 7" descr="A colorful background with a blurry image&#10;&#10;AI-generated content may be incorrect.">
            <a:extLst>
              <a:ext uri="{FF2B5EF4-FFF2-40B4-BE49-F238E27FC236}">
                <a16:creationId xmlns:a16="http://schemas.microsoft.com/office/drawing/2014/main" id="{77A47A83-0527-D52E-CB44-BBD8FFC8FEC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4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436B22-E8E5-00C8-AEEB-9E5BAEF7F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337560"/>
            <a:ext cx="12192000" cy="557367"/>
          </a:xfrm>
        </p:spPr>
        <p:txBody>
          <a:bodyPr>
            <a:normAutofit/>
          </a:bodyPr>
          <a:lstStyle/>
          <a:p>
            <a:r>
              <a:rPr lang="en-US" altLang="zh-HK" sz="2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F55F41-FBD6-3A5D-DFB4-741520381F38}"/>
              </a:ext>
            </a:extLst>
          </p:cNvPr>
          <p:cNvSpPr txBox="1"/>
          <p:nvPr/>
        </p:nvSpPr>
        <p:spPr>
          <a:xfrm>
            <a:off x="0" y="2527188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4000" dirty="0">
              <a:solidFill>
                <a:schemeClr val="bg1"/>
              </a:solidFill>
            </a:endParaRPr>
          </a:p>
        </p:txBody>
      </p:sp>
      <p:grpSp>
        <p:nvGrpSpPr>
          <p:cNvPr id="6" name="群組 2">
            <a:extLst>
              <a:ext uri="{FF2B5EF4-FFF2-40B4-BE49-F238E27FC236}">
                <a16:creationId xmlns:a16="http://schemas.microsoft.com/office/drawing/2014/main" id="{16D2BC7E-DE7C-7A16-348B-EFD5B8EB04D3}"/>
              </a:ext>
            </a:extLst>
          </p:cNvPr>
          <p:cNvGrpSpPr/>
          <p:nvPr/>
        </p:nvGrpSpPr>
        <p:grpSpPr>
          <a:xfrm>
            <a:off x="11274552" y="5827296"/>
            <a:ext cx="419101" cy="648896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0AFB967-6DCC-985C-9E89-CEF923E23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13A7058-436C-8505-9482-2D2B85048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185EB91-3070-58E9-3575-25F33F0DE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409CA93-5F15-503A-2B9A-282AD884F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F68B936D-A003-5BB4-FBA0-175C8CFCE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B0CDAF78-2785-67A1-0378-13D40D585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C77B6FC7-DB57-86E3-3108-45C311CFA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07C59B87-47B5-5431-1733-1F54D922F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0D140D9-A2BC-C5D3-4340-4CCBF0A07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38B3D67-BD9E-6978-3777-79F24B73F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9C49FB6-7C42-5079-40D8-1CCD8C7F6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77C6AF73-220B-ABA1-0A89-7B93F4212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073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6</cp:revision>
  <dcterms:created xsi:type="dcterms:W3CDTF">2025-08-29T04:28:04Z</dcterms:created>
  <dcterms:modified xsi:type="dcterms:W3CDTF">2025-09-09T09:27:01Z</dcterms:modified>
</cp:coreProperties>
</file>