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handoutMasterIdLst>
    <p:handoutMasterId r:id="rId3"/>
  </p:handoutMasterIdLst>
  <p:sldIdLst>
    <p:sldId id="258" r:id="rId2"/>
  </p:sldIdLst>
  <p:sldSz cx="10288588" cy="18291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07D"/>
    <a:srgbClr val="007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>
      <p:cViewPr varScale="1">
        <p:scale>
          <a:sx n="42" d="100"/>
          <a:sy n="42" d="100"/>
        </p:scale>
        <p:origin x="33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9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98A64-69A0-4872-B1BC-2D140DB764DB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1354F-7D6C-4322-BB9E-D8F575CDA03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87255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366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61" userDrawn="1">
          <p15:clr>
            <a:srgbClr val="FBAE40"/>
          </p15:clr>
        </p15:guide>
        <p15:guide id="2" pos="3263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green background with white circles and lines&#10;&#10;AI-generated content may be incorrect.">
            <a:extLst>
              <a:ext uri="{FF2B5EF4-FFF2-40B4-BE49-F238E27FC236}">
                <a16:creationId xmlns:a16="http://schemas.microsoft.com/office/drawing/2014/main" id="{BCBEFAC1-5BF1-2B17-955A-495CD326173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"/>
            <a:ext cx="10288588" cy="1829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928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61" userDrawn="1">
          <p15:clr>
            <a:srgbClr val="F26B43"/>
          </p15:clr>
        </p15:guide>
        <p15:guide id="2" pos="3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字版面配置區 2"/>
          <p:cNvSpPr txBox="1">
            <a:spLocks/>
          </p:cNvSpPr>
          <p:nvPr/>
        </p:nvSpPr>
        <p:spPr>
          <a:xfrm>
            <a:off x="810218" y="2134182"/>
            <a:ext cx="8059462" cy="3329358"/>
          </a:xfrm>
          <a:prstGeom prst="rect">
            <a:avLst/>
          </a:prstGeom>
        </p:spPr>
        <p:txBody>
          <a:bodyPr/>
          <a:lstStyle>
            <a:lvl1pPr marL="0" indent="0" algn="r" defTabSz="1028883" rtl="0" eaLnBrk="1" latinLnBrk="0" hangingPunct="1">
              <a:lnSpc>
                <a:spcPts val="7000"/>
              </a:lnSpc>
              <a:spcBef>
                <a:spcPts val="1125"/>
              </a:spcBef>
              <a:buFont typeface="Arial" panose="020B0604020202020204" pitchFamily="34" charset="0"/>
              <a:buNone/>
              <a:defRPr sz="7200" b="1" kern="1200" spc="-164" baseline="0">
                <a:solidFill>
                  <a:srgbClr val="00773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7166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6104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545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986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9428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869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8311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275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8000"/>
              </a:lnSpc>
            </a:pPr>
            <a:r>
              <a:rPr lang="en-US" altLang="zh-TW" sz="8600" dirty="0">
                <a:solidFill>
                  <a:srgbClr val="00407D"/>
                </a:solidFill>
              </a:rPr>
              <a:t>Place the </a:t>
            </a:r>
            <a:br>
              <a:rPr lang="en-US" altLang="zh-TW" sz="8600" dirty="0">
                <a:solidFill>
                  <a:srgbClr val="00407D"/>
                </a:solidFill>
              </a:rPr>
            </a:br>
            <a:r>
              <a:rPr lang="en-US" altLang="zh-TW" sz="8600" dirty="0">
                <a:solidFill>
                  <a:srgbClr val="00407D"/>
                </a:solidFill>
              </a:rPr>
              <a:t>Headline Text </a:t>
            </a:r>
            <a:br>
              <a:rPr lang="en-US" altLang="zh-TW" sz="8600" dirty="0">
                <a:solidFill>
                  <a:srgbClr val="00407D"/>
                </a:solidFill>
              </a:rPr>
            </a:br>
            <a:r>
              <a:rPr lang="en-US" altLang="zh-TW" sz="8600" dirty="0">
                <a:solidFill>
                  <a:srgbClr val="00407D"/>
                </a:solidFill>
              </a:rPr>
              <a:t>Here</a:t>
            </a:r>
            <a:endParaRPr lang="zh-TW" altLang="en-US" sz="8600" dirty="0">
              <a:solidFill>
                <a:srgbClr val="00407D"/>
              </a:solidFill>
            </a:endParaRPr>
          </a:p>
        </p:txBody>
      </p:sp>
      <p:sp>
        <p:nvSpPr>
          <p:cNvPr id="74" name="文字版面配置區 9"/>
          <p:cNvSpPr txBox="1">
            <a:spLocks/>
          </p:cNvSpPr>
          <p:nvPr/>
        </p:nvSpPr>
        <p:spPr>
          <a:xfrm>
            <a:off x="810218" y="5489573"/>
            <a:ext cx="6847882" cy="2740877"/>
          </a:xfrm>
          <a:prstGeom prst="rect">
            <a:avLst/>
          </a:prstGeom>
        </p:spPr>
        <p:txBody>
          <a:bodyPr/>
          <a:lstStyle>
            <a:lvl1pPr marL="0" indent="0" algn="r" defTabSz="1028883" rtl="0" eaLnBrk="1" latinLnBrk="0" hangingPunct="1">
              <a:lnSpc>
                <a:spcPts val="4800"/>
              </a:lnSpc>
              <a:spcBef>
                <a:spcPts val="1125"/>
              </a:spcBef>
              <a:buFont typeface="Arial" panose="020B0604020202020204" pitchFamily="34" charset="0"/>
              <a:buNone/>
              <a:defRPr sz="4000" b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7166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6104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545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986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9428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869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8311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275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TW" sz="5000" dirty="0">
                <a:solidFill>
                  <a:srgbClr val="00407D"/>
                </a:solidFill>
              </a:rPr>
              <a:t>Insert the sub-heading </a:t>
            </a:r>
            <a:br>
              <a:rPr lang="en-US" altLang="zh-TW" sz="5000" dirty="0">
                <a:solidFill>
                  <a:srgbClr val="00407D"/>
                </a:solidFill>
              </a:rPr>
            </a:br>
            <a:r>
              <a:rPr lang="en-US" altLang="zh-TW" sz="5000" dirty="0">
                <a:solidFill>
                  <a:srgbClr val="00407D"/>
                </a:solidFill>
              </a:rPr>
              <a:t>and content here</a:t>
            </a:r>
            <a:endParaRPr lang="zh-TW" altLang="en-US" sz="5000" dirty="0">
              <a:solidFill>
                <a:srgbClr val="00407D"/>
              </a:solidFill>
            </a:endParaRPr>
          </a:p>
        </p:txBody>
      </p:sp>
      <p:grpSp>
        <p:nvGrpSpPr>
          <p:cNvPr id="2" name="群組 2">
            <a:extLst>
              <a:ext uri="{FF2B5EF4-FFF2-40B4-BE49-F238E27FC236}">
                <a16:creationId xmlns:a16="http://schemas.microsoft.com/office/drawing/2014/main" id="{39237062-1667-9C41-DF30-B0407D9C95C6}"/>
              </a:ext>
            </a:extLst>
          </p:cNvPr>
          <p:cNvGrpSpPr/>
          <p:nvPr/>
        </p:nvGrpSpPr>
        <p:grpSpPr>
          <a:xfrm>
            <a:off x="8869680" y="16344900"/>
            <a:ext cx="920929" cy="1425882"/>
            <a:chOff x="5397522" y="1485921"/>
            <a:chExt cx="1216025" cy="1882775"/>
          </a:xfrm>
          <a:solidFill>
            <a:srgbClr val="003366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B8287183-3132-855E-1DF8-BA46DC376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D32CA609-DF81-E7B0-6F4D-49A0D4BEB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0BD9E14B-5352-F483-FC03-5B8F87227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A30C67F-F4B2-4B5E-70B5-7C07DA544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1FBA513F-88FB-3D86-FE7C-91464CC96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3C3E390D-A04E-B9AA-6D29-88A28BE56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5B307277-1D2E-88AE-0B43-95DBBD306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064868AA-4743-A733-0957-80E67411B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43E7C558-FC29-507F-E478-0B7B814EE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E9B2792E-EA50-1260-AA25-5BC40D015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64FE983D-6729-B210-3488-16AEE254A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3696866A-E9F9-E0FC-6358-A1409766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</p:grpSp>
    </p:spTree>
    <p:extLst>
      <p:ext uri="{BB962C8B-B14F-4D97-AF65-F5344CB8AC3E}">
        <p14:creationId xmlns:p14="http://schemas.microsoft.com/office/powerpoint/2010/main" val="2655800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1137</TotalTime>
  <Words>14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16</cp:revision>
  <dcterms:created xsi:type="dcterms:W3CDTF">2021-09-29T10:13:37Z</dcterms:created>
  <dcterms:modified xsi:type="dcterms:W3CDTF">2025-11-06T08:13:31Z</dcterms:modified>
</cp:coreProperties>
</file>