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handoutMasterIdLst>
    <p:handoutMasterId r:id="rId3"/>
  </p:handoutMasterIdLst>
  <p:sldIdLst>
    <p:sldId id="260" r:id="rId2"/>
  </p:sldIdLst>
  <p:sldSz cx="18288000" cy="10288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773D"/>
    <a:srgbClr val="004274"/>
    <a:srgbClr val="8CE739"/>
    <a:srgbClr val="FFE8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06832CA-CCD9-49CA-6720-E5779354F4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9487F5-B43C-B2A7-27D6-F493A91D95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40FDF-D060-4786-9961-57EEA2F88A35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5E3FEA-17F1-6E40-33A8-BE4D29EAC2D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514C89-17D3-F664-E649-185E30EA0D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11B0F-1087-4F8C-9237-03BEEC9A805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3620670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975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green background with circles and dots&#10;&#10;AI-generated content may be incorrect.">
            <a:extLst>
              <a:ext uri="{FF2B5EF4-FFF2-40B4-BE49-F238E27FC236}">
                <a16:creationId xmlns:a16="http://schemas.microsoft.com/office/drawing/2014/main" id="{83139CAD-5F80-B43C-63A3-4A39BAAE686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" y="0"/>
            <a:ext cx="18283420" cy="1028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1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群組 2">
            <a:extLst>
              <a:ext uri="{FF2B5EF4-FFF2-40B4-BE49-F238E27FC236}">
                <a16:creationId xmlns:a16="http://schemas.microsoft.com/office/drawing/2014/main" id="{5591ED33-489F-CEE4-46EE-239DCFAFC9B2}"/>
              </a:ext>
            </a:extLst>
          </p:cNvPr>
          <p:cNvGrpSpPr/>
          <p:nvPr/>
        </p:nvGrpSpPr>
        <p:grpSpPr>
          <a:xfrm>
            <a:off x="17032312" y="8145303"/>
            <a:ext cx="585986" cy="907284"/>
            <a:chOff x="5397522" y="1485921"/>
            <a:chExt cx="1216025" cy="1882775"/>
          </a:xfrm>
          <a:solidFill>
            <a:srgbClr val="003366"/>
          </a:solidFill>
        </p:grpSpPr>
        <p:sp>
          <p:nvSpPr>
            <p:cNvPr id="81" name="Freeform 5">
              <a:extLst>
                <a:ext uri="{FF2B5EF4-FFF2-40B4-BE49-F238E27FC236}">
                  <a16:creationId xmlns:a16="http://schemas.microsoft.com/office/drawing/2014/main" id="{100A98B4-DC4F-EFDA-B9B2-160DD0130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2" name="Freeform 6">
              <a:extLst>
                <a:ext uri="{FF2B5EF4-FFF2-40B4-BE49-F238E27FC236}">
                  <a16:creationId xmlns:a16="http://schemas.microsoft.com/office/drawing/2014/main" id="{F7B267AA-6490-00A1-70FB-0243F57C6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3" name="Freeform 7">
              <a:extLst>
                <a:ext uri="{FF2B5EF4-FFF2-40B4-BE49-F238E27FC236}">
                  <a16:creationId xmlns:a16="http://schemas.microsoft.com/office/drawing/2014/main" id="{5DB60C04-A2AB-513B-B6B9-CBF8E8364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4" name="Freeform 8">
              <a:extLst>
                <a:ext uri="{FF2B5EF4-FFF2-40B4-BE49-F238E27FC236}">
                  <a16:creationId xmlns:a16="http://schemas.microsoft.com/office/drawing/2014/main" id="{31075494-A274-6033-75C0-A565413C8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5" name="Freeform 9">
              <a:extLst>
                <a:ext uri="{FF2B5EF4-FFF2-40B4-BE49-F238E27FC236}">
                  <a16:creationId xmlns:a16="http://schemas.microsoft.com/office/drawing/2014/main" id="{55141A82-6F8F-18FA-AA47-98F2573AA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6" name="Freeform 10">
              <a:extLst>
                <a:ext uri="{FF2B5EF4-FFF2-40B4-BE49-F238E27FC236}">
                  <a16:creationId xmlns:a16="http://schemas.microsoft.com/office/drawing/2014/main" id="{B3CA08B0-8FA6-3672-689A-EBA84B9BB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7" name="Freeform 11">
              <a:extLst>
                <a:ext uri="{FF2B5EF4-FFF2-40B4-BE49-F238E27FC236}">
                  <a16:creationId xmlns:a16="http://schemas.microsoft.com/office/drawing/2014/main" id="{56DF55CE-7C8F-C0CE-19FA-47F227132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8" name="Freeform 12">
              <a:extLst>
                <a:ext uri="{FF2B5EF4-FFF2-40B4-BE49-F238E27FC236}">
                  <a16:creationId xmlns:a16="http://schemas.microsoft.com/office/drawing/2014/main" id="{8B954078-60DC-1F4A-1B0A-158CE38C9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9" name="Freeform 13">
              <a:extLst>
                <a:ext uri="{FF2B5EF4-FFF2-40B4-BE49-F238E27FC236}">
                  <a16:creationId xmlns:a16="http://schemas.microsoft.com/office/drawing/2014/main" id="{DC5003DB-A332-D08D-4716-C33B90448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0" name="Freeform 14">
              <a:extLst>
                <a:ext uri="{FF2B5EF4-FFF2-40B4-BE49-F238E27FC236}">
                  <a16:creationId xmlns:a16="http://schemas.microsoft.com/office/drawing/2014/main" id="{97D9873A-6680-E6E8-FBAA-A833F0B21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1" name="Freeform 15">
              <a:extLst>
                <a:ext uri="{FF2B5EF4-FFF2-40B4-BE49-F238E27FC236}">
                  <a16:creationId xmlns:a16="http://schemas.microsoft.com/office/drawing/2014/main" id="{D53BDAE1-DDB0-67F8-66D5-CDA0AFA69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2" name="Freeform 16">
              <a:extLst>
                <a:ext uri="{FF2B5EF4-FFF2-40B4-BE49-F238E27FC236}">
                  <a16:creationId xmlns:a16="http://schemas.microsoft.com/office/drawing/2014/main" id="{8FECECBE-9E18-70E1-BF91-CF1394FDD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2" name="Subtitle 2">
            <a:extLst>
              <a:ext uri="{FF2B5EF4-FFF2-40B4-BE49-F238E27FC236}">
                <a16:creationId xmlns:a16="http://schemas.microsoft.com/office/drawing/2014/main" id="{048E6993-1BAB-D38A-1FC9-55ED07690BDE}"/>
              </a:ext>
            </a:extLst>
          </p:cNvPr>
          <p:cNvSpPr txBox="1">
            <a:spLocks/>
          </p:cNvSpPr>
          <p:nvPr/>
        </p:nvSpPr>
        <p:spPr>
          <a:xfrm>
            <a:off x="0" y="5144294"/>
            <a:ext cx="18288000" cy="55736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HK" sz="3000" dirty="0">
                <a:solidFill>
                  <a:srgbClr val="0040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3000" dirty="0">
              <a:solidFill>
                <a:srgbClr val="0040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FD6D81-EF14-8B60-2450-76360CE0ADC1}"/>
              </a:ext>
            </a:extLst>
          </p:cNvPr>
          <p:cNvSpPr txBox="1"/>
          <p:nvPr/>
        </p:nvSpPr>
        <p:spPr>
          <a:xfrm>
            <a:off x="3245476" y="3943111"/>
            <a:ext cx="12192000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HK" sz="6500" b="1" dirty="0">
                <a:solidFill>
                  <a:srgbClr val="0040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 Test Here</a:t>
            </a:r>
            <a:endParaRPr lang="zh-HK" altLang="en-US" sz="6500" dirty="0">
              <a:solidFill>
                <a:srgbClr val="0040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647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1054</TotalTime>
  <Words>13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Aptos</vt:lpstr>
      <vt:lpstr>Arial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23</cp:revision>
  <dcterms:created xsi:type="dcterms:W3CDTF">2021-09-09T01:33:36Z</dcterms:created>
  <dcterms:modified xsi:type="dcterms:W3CDTF">2025-09-09T03:43:40Z</dcterms:modified>
</cp:coreProperties>
</file>