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45720000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0" userDrawn="1">
          <p15:clr>
            <a:srgbClr val="A4A3A4"/>
          </p15:clr>
        </p15:guide>
        <p15:guide id="2" pos="14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80" y="1314"/>
      </p:cViewPr>
      <p:guideLst>
        <p:guide orient="horz" pos="3200"/>
        <p:guide pos="144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1662500"/>
            <a:ext cx="34290000" cy="3536633"/>
          </a:xfrm>
          <a:prstGeom prst="rect">
            <a:avLst/>
          </a:prstGeom>
        </p:spPr>
        <p:txBody>
          <a:bodyPr anchor="b"/>
          <a:lstStyle>
            <a:lvl1pPr algn="ctr"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5335519"/>
            <a:ext cx="34290000" cy="24525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555"/>
            </a:lvl1pPr>
            <a:lvl2pPr marL="677250" indent="0" algn="ctr">
              <a:buNone/>
              <a:defRPr sz="2963"/>
            </a:lvl2pPr>
            <a:lvl3pPr marL="1354501" indent="0" algn="ctr">
              <a:buNone/>
              <a:defRPr sz="2666"/>
            </a:lvl3pPr>
            <a:lvl4pPr marL="2031751" indent="0" algn="ctr">
              <a:buNone/>
              <a:defRPr sz="2370"/>
            </a:lvl4pPr>
            <a:lvl5pPr marL="2709001" indent="0" algn="ctr">
              <a:buNone/>
              <a:defRPr sz="2370"/>
            </a:lvl5pPr>
            <a:lvl6pPr marL="3386252" indent="0" algn="ctr">
              <a:buNone/>
              <a:defRPr sz="2370"/>
            </a:lvl6pPr>
            <a:lvl7pPr marL="4063502" indent="0" algn="ctr">
              <a:buNone/>
              <a:defRPr sz="2370"/>
            </a:lvl7pPr>
            <a:lvl8pPr marL="4740753" indent="0" algn="ctr">
              <a:buNone/>
              <a:defRPr sz="2370"/>
            </a:lvl8pPr>
            <a:lvl9pPr marL="5418003" indent="0" algn="ctr">
              <a:buNone/>
              <a:defRPr sz="237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69530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144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55852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5" y="540842"/>
            <a:ext cx="9858375" cy="860878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540842"/>
            <a:ext cx="29003625" cy="86087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82347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1358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38" y="2532550"/>
            <a:ext cx="39433500" cy="4225617"/>
          </a:xfrm>
          <a:prstGeom prst="rect">
            <a:avLst/>
          </a:prstGeom>
        </p:spPr>
        <p:txBody>
          <a:bodyPr anchor="b"/>
          <a:lstStyle>
            <a:lvl1pPr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38" y="6798143"/>
            <a:ext cx="39433500" cy="22221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55">
                <a:solidFill>
                  <a:schemeClr val="tx1">
                    <a:tint val="82000"/>
                  </a:schemeClr>
                </a:solidFill>
              </a:defRPr>
            </a:lvl1pPr>
            <a:lvl2pPr marL="677250" indent="0">
              <a:buNone/>
              <a:defRPr sz="2963">
                <a:solidFill>
                  <a:schemeClr val="tx1">
                    <a:tint val="82000"/>
                  </a:schemeClr>
                </a:solidFill>
              </a:defRPr>
            </a:lvl2pPr>
            <a:lvl3pPr marL="1354501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3pPr>
            <a:lvl4pPr marL="203175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4pPr>
            <a:lvl5pPr marL="270900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5pPr>
            <a:lvl6pPr marL="338625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6pPr>
            <a:lvl7pPr marL="406350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7pPr>
            <a:lvl8pPr marL="474075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8pPr>
            <a:lvl9pPr marL="541800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3008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8239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07" y="2490223"/>
            <a:ext cx="19341701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07" y="3710643"/>
            <a:ext cx="19341701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0" y="2490223"/>
            <a:ext cx="19436955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0" y="3710643"/>
            <a:ext cx="19436955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0013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7384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1097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/>
          <a:lstStyle>
            <a:lvl1pPr>
              <a:defRPr sz="4740"/>
            </a:lvl1pPr>
            <a:lvl2pPr>
              <a:defRPr sz="4148"/>
            </a:lvl2pPr>
            <a:lvl3pPr>
              <a:defRPr sz="3555"/>
            </a:lvl3pPr>
            <a:lvl4pPr>
              <a:defRPr sz="2963"/>
            </a:lvl4pPr>
            <a:lvl5pPr>
              <a:defRPr sz="2963"/>
            </a:lvl5pPr>
            <a:lvl6pPr>
              <a:defRPr sz="2963"/>
            </a:lvl6pPr>
            <a:lvl7pPr>
              <a:defRPr sz="2963"/>
            </a:lvl7pPr>
            <a:lvl8pPr>
              <a:defRPr sz="2963"/>
            </a:lvl8pPr>
            <a:lvl9pPr>
              <a:defRPr sz="296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8192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740"/>
            </a:lvl1pPr>
            <a:lvl2pPr marL="677250" indent="0">
              <a:buNone/>
              <a:defRPr sz="4148"/>
            </a:lvl2pPr>
            <a:lvl3pPr marL="1354501" indent="0">
              <a:buNone/>
              <a:defRPr sz="3555"/>
            </a:lvl3pPr>
            <a:lvl4pPr marL="2031751" indent="0">
              <a:buNone/>
              <a:defRPr sz="2963"/>
            </a:lvl4pPr>
            <a:lvl5pPr marL="2709001" indent="0">
              <a:buNone/>
              <a:defRPr sz="2963"/>
            </a:lvl5pPr>
            <a:lvl6pPr marL="3386252" indent="0">
              <a:buNone/>
              <a:defRPr sz="2963"/>
            </a:lvl6pPr>
            <a:lvl7pPr marL="4063502" indent="0">
              <a:buNone/>
              <a:defRPr sz="2963"/>
            </a:lvl7pPr>
            <a:lvl8pPr marL="4740753" indent="0">
              <a:buNone/>
              <a:defRPr sz="2963"/>
            </a:lvl8pPr>
            <a:lvl9pPr marL="5418003" indent="0">
              <a:buNone/>
              <a:defRPr sz="296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22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grid&#10;&#10;AI-generated content may be incorrect.">
            <a:extLst>
              <a:ext uri="{FF2B5EF4-FFF2-40B4-BE49-F238E27FC236}">
                <a16:creationId xmlns:a16="http://schemas.microsoft.com/office/drawing/2014/main" id="{E39EA076-41E1-5447-2289-12CA0ACFCB5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45712859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8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54501" rtl="0" eaLnBrk="1" latinLnBrk="0" hangingPunct="1">
        <a:lnSpc>
          <a:spcPct val="90000"/>
        </a:lnSpc>
        <a:spcBef>
          <a:spcPct val="0"/>
        </a:spcBef>
        <a:buNone/>
        <a:defRPr sz="65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25" indent="-338625" algn="l" defTabSz="1354501" rtl="0" eaLnBrk="1" latinLnBrk="0" hangingPunct="1">
        <a:lnSpc>
          <a:spcPct val="90000"/>
        </a:lnSpc>
        <a:spcBef>
          <a:spcPts val="1481"/>
        </a:spcBef>
        <a:buFont typeface="Arial" panose="020B0604020202020204" pitchFamily="34" charset="0"/>
        <a:buChar char="•"/>
        <a:defRPr sz="4148" kern="1200">
          <a:solidFill>
            <a:schemeClr val="tx1"/>
          </a:solidFill>
          <a:latin typeface="+mn-lt"/>
          <a:ea typeface="+mn-ea"/>
          <a:cs typeface="+mn-cs"/>
        </a:defRPr>
      </a:lvl1pPr>
      <a:lvl2pPr marL="10158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2pPr>
      <a:lvl3pPr marL="169312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3pPr>
      <a:lvl4pPr marL="23703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30476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72487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4021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507937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75662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7725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3545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3pPr>
      <a:lvl4pPr marL="203175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090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8625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06350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74075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41800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144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CD4B77-C404-0395-B0E3-DA9B9DEBCF56}"/>
              </a:ext>
            </a:extLst>
          </p:cNvPr>
          <p:cNvSpPr txBox="1"/>
          <p:nvPr/>
        </p:nvSpPr>
        <p:spPr>
          <a:xfrm>
            <a:off x="1260594" y="961925"/>
            <a:ext cx="34270377" cy="1695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104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10415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24413FC-968B-2978-335B-1DA3EB591A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594" y="2732498"/>
            <a:ext cx="34270377" cy="1449703"/>
          </a:xfrm>
        </p:spPr>
        <p:txBody>
          <a:bodyPr>
            <a:normAutofit/>
          </a:bodyPr>
          <a:lstStyle/>
          <a:p>
            <a:pPr algn="l"/>
            <a:r>
              <a:rPr lang="en-US" altLang="zh-HK" sz="499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499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群組 2">
            <a:extLst>
              <a:ext uri="{FF2B5EF4-FFF2-40B4-BE49-F238E27FC236}">
                <a16:creationId xmlns:a16="http://schemas.microsoft.com/office/drawing/2014/main" id="{71D31468-3134-240A-AF52-C670CF61CCDF}"/>
              </a:ext>
            </a:extLst>
          </p:cNvPr>
          <p:cNvGrpSpPr/>
          <p:nvPr/>
        </p:nvGrpSpPr>
        <p:grpSpPr>
          <a:xfrm>
            <a:off x="34037523" y="491910"/>
            <a:ext cx="791655" cy="1225725"/>
            <a:chOff x="5397522" y="1485921"/>
            <a:chExt cx="1216025" cy="188277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9449047-5178-258F-F13C-4D7A90587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3D3B45A-BF2D-E1A5-807B-78230CDE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E180649-8F0E-0CE5-AEFD-C90866051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17EEC84E-D1B7-D0B8-FB05-9B3439CDA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3A5CE8D6-F3B3-5F68-D50F-24111C5F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774CDC4-820F-3DE4-2B6A-97EEC102C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A7F9E59D-8320-82FD-0B81-26E5534F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53150AF-99F8-1FBF-EBDD-B4E0AFA7A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B965C061-9739-B585-04AB-AF92B22C1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DB17D930-9E9D-7A95-C56A-B6ABFCEAE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A5ACCB00-9F6C-BAC8-3E8C-428260F0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8B0CC09-F158-300A-3529-42466D7EA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  <p:grpSp>
        <p:nvGrpSpPr>
          <p:cNvPr id="4" name="群組 2">
            <a:extLst>
              <a:ext uri="{FF2B5EF4-FFF2-40B4-BE49-F238E27FC236}">
                <a16:creationId xmlns:a16="http://schemas.microsoft.com/office/drawing/2014/main" id="{ED742C2F-B9F7-FD3C-A5F8-BB7083D09A47}"/>
              </a:ext>
            </a:extLst>
          </p:cNvPr>
          <p:cNvGrpSpPr/>
          <p:nvPr/>
        </p:nvGrpSpPr>
        <p:grpSpPr>
          <a:xfrm>
            <a:off x="44243406" y="491910"/>
            <a:ext cx="791655" cy="1225725"/>
            <a:chOff x="5397522" y="1485921"/>
            <a:chExt cx="1216025" cy="1882775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197AAE8-29FD-DDA3-76DC-FBB304EDF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D7ACD400-2CE4-E409-A4D1-C4E95D613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C9B9897-0559-8CBD-04A5-EA6E1AEBB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DA28C028-A79B-7BAF-3AC8-94A23EB5B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0D70C9DD-8938-D22C-5B36-62951F8EA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0588ED6-1323-7024-9C18-8C7636D4C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AAC0D00-49D5-C369-EE96-6551EC63E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DF497F3B-9493-8468-171D-4428F1E56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59FCAC02-28A2-C340-5C16-A2D599CD4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8418D1E3-7EE8-C7C5-4060-F00E54057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512F3D70-0370-046B-EA6F-DC1BCA64E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E698E3A7-A004-C13B-DFB6-B6DB58419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8CAA1F-FFC8-B907-10E0-A3BC363C9770}"/>
              </a:ext>
            </a:extLst>
          </p:cNvPr>
          <p:cNvSpPr txBox="1"/>
          <p:nvPr/>
        </p:nvSpPr>
        <p:spPr>
          <a:xfrm>
            <a:off x="36303305" y="916890"/>
            <a:ext cx="631426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5000" dirty="0"/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A7805B78-2756-1546-2634-134DF032F99F}"/>
              </a:ext>
            </a:extLst>
          </p:cNvPr>
          <p:cNvSpPr txBox="1">
            <a:spLocks/>
          </p:cNvSpPr>
          <p:nvPr/>
        </p:nvSpPr>
        <p:spPr>
          <a:xfrm>
            <a:off x="36303306" y="2569213"/>
            <a:ext cx="6085666" cy="3041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354501" rtl="0" eaLnBrk="1" latinLnBrk="0" hangingPunct="1">
              <a:lnSpc>
                <a:spcPct val="90000"/>
              </a:lnSpc>
              <a:spcBef>
                <a:spcPts val="1481"/>
              </a:spcBef>
              <a:buFont typeface="Arial" panose="020B0604020202020204" pitchFamily="34" charset="0"/>
              <a:buNone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7250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9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45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3175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90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625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6350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74075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1800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HK" sz="3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3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88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1210</TotalTime>
  <Words>26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5</cp:revision>
  <dcterms:created xsi:type="dcterms:W3CDTF">2025-08-29T08:45:48Z</dcterms:created>
  <dcterms:modified xsi:type="dcterms:W3CDTF">2025-09-05T08:39:10Z</dcterms:modified>
</cp:coreProperties>
</file>