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3"/>
  </p:handoutMasterIdLst>
  <p:sldIdLst>
    <p:sldId id="256" r:id="rId2"/>
  </p:sldIdLst>
  <p:sldSz cx="45720000" cy="10158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00" userDrawn="1">
          <p15:clr>
            <a:srgbClr val="A4A3A4"/>
          </p15:clr>
        </p15:guide>
        <p15:guide id="2" pos="1442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17D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80" y="1314"/>
      </p:cViewPr>
      <p:guideLst>
        <p:guide orient="horz" pos="3200"/>
        <p:guide pos="1442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6" d="100"/>
          <a:sy n="56" d="100"/>
        </p:scale>
        <p:origin x="44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B7FCC60-4B03-563A-379E-E90D62D6BB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812EAD-F1BC-4EEF-5C6D-85DEFA38E40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6D2E0A-E1D7-4AC0-A6C1-652B9994853A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73FC72-D476-CAF2-4277-A6DD3B1A33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C3AF99-50FC-2D14-1AFC-224B4EC3164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7031DF-F0CB-4C7B-A3A6-953A44B097CA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00410858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0" y="1662500"/>
            <a:ext cx="34290000" cy="3536633"/>
          </a:xfrm>
          <a:prstGeom prst="rect">
            <a:avLst/>
          </a:prstGeom>
        </p:spPr>
        <p:txBody>
          <a:bodyPr anchor="b"/>
          <a:lstStyle>
            <a:lvl1pPr algn="ctr">
              <a:defRPr sz="8888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0" y="5335519"/>
            <a:ext cx="34290000" cy="24525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555"/>
            </a:lvl1pPr>
            <a:lvl2pPr marL="677250" indent="0" algn="ctr">
              <a:buNone/>
              <a:defRPr sz="2963"/>
            </a:lvl2pPr>
            <a:lvl3pPr marL="1354501" indent="0" algn="ctr">
              <a:buNone/>
              <a:defRPr sz="2666"/>
            </a:lvl3pPr>
            <a:lvl4pPr marL="2031751" indent="0" algn="ctr">
              <a:buNone/>
              <a:defRPr sz="2370"/>
            </a:lvl4pPr>
            <a:lvl5pPr marL="2709001" indent="0" algn="ctr">
              <a:buNone/>
              <a:defRPr sz="2370"/>
            </a:lvl5pPr>
            <a:lvl6pPr marL="3386252" indent="0" algn="ctr">
              <a:buNone/>
              <a:defRPr sz="2370"/>
            </a:lvl6pPr>
            <a:lvl7pPr marL="4063502" indent="0" algn="ctr">
              <a:buNone/>
              <a:defRPr sz="2370"/>
            </a:lvl7pPr>
            <a:lvl8pPr marL="4740753" indent="0" algn="ctr">
              <a:buNone/>
              <a:defRPr sz="2370"/>
            </a:lvl8pPr>
            <a:lvl9pPr marL="5418003" indent="0" algn="ctr">
              <a:buNone/>
              <a:defRPr sz="2370"/>
            </a:lvl9pPr>
          </a:lstStyle>
          <a:p>
            <a:r>
              <a:rPr lang="en-US" altLang="zh-HK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4695308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99" userDrawn="1">
          <p15:clr>
            <a:srgbClr val="FBAE40"/>
          </p15:clr>
        </p15:guide>
        <p15:guide id="2" pos="1440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0" y="540842"/>
            <a:ext cx="39433500" cy="1963490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0" y="2704207"/>
            <a:ext cx="39433500" cy="644542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55852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2718375" y="540842"/>
            <a:ext cx="9858375" cy="8608785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0" y="540842"/>
            <a:ext cx="29003625" cy="860878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82347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0" y="540842"/>
            <a:ext cx="39433500" cy="1963490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3250" y="2704207"/>
            <a:ext cx="39433500" cy="64454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13584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9438" y="2532550"/>
            <a:ext cx="39433500" cy="4225617"/>
          </a:xfrm>
          <a:prstGeom prst="rect">
            <a:avLst/>
          </a:prstGeom>
        </p:spPr>
        <p:txBody>
          <a:bodyPr anchor="b"/>
          <a:lstStyle>
            <a:lvl1pPr>
              <a:defRPr sz="8888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9438" y="6798143"/>
            <a:ext cx="39433500" cy="22221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55">
                <a:solidFill>
                  <a:schemeClr val="tx1">
                    <a:tint val="82000"/>
                  </a:schemeClr>
                </a:solidFill>
              </a:defRPr>
            </a:lvl1pPr>
            <a:lvl2pPr marL="677250" indent="0">
              <a:buNone/>
              <a:defRPr sz="2963">
                <a:solidFill>
                  <a:schemeClr val="tx1">
                    <a:tint val="82000"/>
                  </a:schemeClr>
                </a:solidFill>
              </a:defRPr>
            </a:lvl2pPr>
            <a:lvl3pPr marL="1354501" indent="0">
              <a:buNone/>
              <a:defRPr sz="2666">
                <a:solidFill>
                  <a:schemeClr val="tx1">
                    <a:tint val="82000"/>
                  </a:schemeClr>
                </a:solidFill>
              </a:defRPr>
            </a:lvl3pPr>
            <a:lvl4pPr marL="2031751" indent="0">
              <a:buNone/>
              <a:defRPr sz="2370">
                <a:solidFill>
                  <a:schemeClr val="tx1">
                    <a:tint val="82000"/>
                  </a:schemeClr>
                </a:solidFill>
              </a:defRPr>
            </a:lvl4pPr>
            <a:lvl5pPr marL="2709001" indent="0">
              <a:buNone/>
              <a:defRPr sz="2370">
                <a:solidFill>
                  <a:schemeClr val="tx1">
                    <a:tint val="82000"/>
                  </a:schemeClr>
                </a:solidFill>
              </a:defRPr>
            </a:lvl5pPr>
            <a:lvl6pPr marL="3386252" indent="0">
              <a:buNone/>
              <a:defRPr sz="2370">
                <a:solidFill>
                  <a:schemeClr val="tx1">
                    <a:tint val="82000"/>
                  </a:schemeClr>
                </a:solidFill>
              </a:defRPr>
            </a:lvl6pPr>
            <a:lvl7pPr marL="4063502" indent="0">
              <a:buNone/>
              <a:defRPr sz="2370">
                <a:solidFill>
                  <a:schemeClr val="tx1">
                    <a:tint val="82000"/>
                  </a:schemeClr>
                </a:solidFill>
              </a:defRPr>
            </a:lvl7pPr>
            <a:lvl8pPr marL="4740753" indent="0">
              <a:buNone/>
              <a:defRPr sz="2370">
                <a:solidFill>
                  <a:schemeClr val="tx1">
                    <a:tint val="82000"/>
                  </a:schemeClr>
                </a:solidFill>
              </a:defRPr>
            </a:lvl8pPr>
            <a:lvl9pPr marL="5418003" indent="0">
              <a:buNone/>
              <a:defRPr sz="237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3008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0" y="540842"/>
            <a:ext cx="39433500" cy="1963490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50" y="2704207"/>
            <a:ext cx="19431000" cy="64454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145750" y="2704207"/>
            <a:ext cx="19431000" cy="64454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82395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05" y="540842"/>
            <a:ext cx="39433500" cy="1963490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9207" y="2490223"/>
            <a:ext cx="19341701" cy="122042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555" b="1"/>
            </a:lvl1pPr>
            <a:lvl2pPr marL="677250" indent="0">
              <a:buNone/>
              <a:defRPr sz="2963" b="1"/>
            </a:lvl2pPr>
            <a:lvl3pPr marL="1354501" indent="0">
              <a:buNone/>
              <a:defRPr sz="2666" b="1"/>
            </a:lvl3pPr>
            <a:lvl4pPr marL="2031751" indent="0">
              <a:buNone/>
              <a:defRPr sz="2370" b="1"/>
            </a:lvl4pPr>
            <a:lvl5pPr marL="2709001" indent="0">
              <a:buNone/>
              <a:defRPr sz="2370" b="1"/>
            </a:lvl5pPr>
            <a:lvl6pPr marL="3386252" indent="0">
              <a:buNone/>
              <a:defRPr sz="2370" b="1"/>
            </a:lvl6pPr>
            <a:lvl7pPr marL="4063502" indent="0">
              <a:buNone/>
              <a:defRPr sz="2370" b="1"/>
            </a:lvl7pPr>
            <a:lvl8pPr marL="4740753" indent="0">
              <a:buNone/>
              <a:defRPr sz="2370" b="1"/>
            </a:lvl8pPr>
            <a:lvl9pPr marL="5418003" indent="0">
              <a:buNone/>
              <a:defRPr sz="2370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49207" y="3710643"/>
            <a:ext cx="19341701" cy="54577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145750" y="2490223"/>
            <a:ext cx="19436955" cy="122042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555" b="1"/>
            </a:lvl1pPr>
            <a:lvl2pPr marL="677250" indent="0">
              <a:buNone/>
              <a:defRPr sz="2963" b="1"/>
            </a:lvl2pPr>
            <a:lvl3pPr marL="1354501" indent="0">
              <a:buNone/>
              <a:defRPr sz="2666" b="1"/>
            </a:lvl3pPr>
            <a:lvl4pPr marL="2031751" indent="0">
              <a:buNone/>
              <a:defRPr sz="2370" b="1"/>
            </a:lvl4pPr>
            <a:lvl5pPr marL="2709001" indent="0">
              <a:buNone/>
              <a:defRPr sz="2370" b="1"/>
            </a:lvl5pPr>
            <a:lvl6pPr marL="3386252" indent="0">
              <a:buNone/>
              <a:defRPr sz="2370" b="1"/>
            </a:lvl6pPr>
            <a:lvl7pPr marL="4063502" indent="0">
              <a:buNone/>
              <a:defRPr sz="2370" b="1"/>
            </a:lvl7pPr>
            <a:lvl8pPr marL="4740753" indent="0">
              <a:buNone/>
              <a:defRPr sz="2370" b="1"/>
            </a:lvl8pPr>
            <a:lvl9pPr marL="5418003" indent="0">
              <a:buNone/>
              <a:defRPr sz="2370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145750" y="3710643"/>
            <a:ext cx="19436955" cy="54577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00130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0" y="540842"/>
            <a:ext cx="39433500" cy="1963490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073843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1097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07" y="677228"/>
            <a:ext cx="14745889" cy="2370296"/>
          </a:xfrm>
          <a:prstGeom prst="rect">
            <a:avLst/>
          </a:prstGeom>
        </p:spPr>
        <p:txBody>
          <a:bodyPr anchor="b"/>
          <a:lstStyle>
            <a:lvl1pPr>
              <a:defRPr sz="474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6955" y="1462624"/>
            <a:ext cx="23145750" cy="7219057"/>
          </a:xfrm>
          <a:prstGeom prst="rect">
            <a:avLst/>
          </a:prstGeom>
        </p:spPr>
        <p:txBody>
          <a:bodyPr/>
          <a:lstStyle>
            <a:lvl1pPr>
              <a:defRPr sz="4740"/>
            </a:lvl1pPr>
            <a:lvl2pPr>
              <a:defRPr sz="4148"/>
            </a:lvl2pPr>
            <a:lvl3pPr>
              <a:defRPr sz="3555"/>
            </a:lvl3pPr>
            <a:lvl4pPr>
              <a:defRPr sz="2963"/>
            </a:lvl4pPr>
            <a:lvl5pPr>
              <a:defRPr sz="2963"/>
            </a:lvl5pPr>
            <a:lvl6pPr>
              <a:defRPr sz="2963"/>
            </a:lvl6pPr>
            <a:lvl7pPr>
              <a:defRPr sz="2963"/>
            </a:lvl7pPr>
            <a:lvl8pPr>
              <a:defRPr sz="2963"/>
            </a:lvl8pPr>
            <a:lvl9pPr>
              <a:defRPr sz="2963"/>
            </a:lvl9pPr>
          </a:lstStyle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07" y="3047524"/>
            <a:ext cx="14745889" cy="56459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70"/>
            </a:lvl1pPr>
            <a:lvl2pPr marL="677250" indent="0">
              <a:buNone/>
              <a:defRPr sz="2074"/>
            </a:lvl2pPr>
            <a:lvl3pPr marL="1354501" indent="0">
              <a:buNone/>
              <a:defRPr sz="1778"/>
            </a:lvl3pPr>
            <a:lvl4pPr marL="2031751" indent="0">
              <a:buNone/>
              <a:defRPr sz="1481"/>
            </a:lvl4pPr>
            <a:lvl5pPr marL="2709001" indent="0">
              <a:buNone/>
              <a:defRPr sz="1481"/>
            </a:lvl5pPr>
            <a:lvl6pPr marL="3386252" indent="0">
              <a:buNone/>
              <a:defRPr sz="1481"/>
            </a:lvl6pPr>
            <a:lvl7pPr marL="4063502" indent="0">
              <a:buNone/>
              <a:defRPr sz="1481"/>
            </a:lvl7pPr>
            <a:lvl8pPr marL="4740753" indent="0">
              <a:buNone/>
              <a:defRPr sz="1481"/>
            </a:lvl8pPr>
            <a:lvl9pPr marL="5418003" indent="0">
              <a:buNone/>
              <a:defRPr sz="148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781923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07" y="677228"/>
            <a:ext cx="14745889" cy="2370296"/>
          </a:xfrm>
          <a:prstGeom prst="rect">
            <a:avLst/>
          </a:prstGeom>
        </p:spPr>
        <p:txBody>
          <a:bodyPr anchor="b"/>
          <a:lstStyle>
            <a:lvl1pPr>
              <a:defRPr sz="474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36955" y="1462624"/>
            <a:ext cx="23145750" cy="7219057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4740"/>
            </a:lvl1pPr>
            <a:lvl2pPr marL="677250" indent="0">
              <a:buNone/>
              <a:defRPr sz="4148"/>
            </a:lvl2pPr>
            <a:lvl3pPr marL="1354501" indent="0">
              <a:buNone/>
              <a:defRPr sz="3555"/>
            </a:lvl3pPr>
            <a:lvl4pPr marL="2031751" indent="0">
              <a:buNone/>
              <a:defRPr sz="2963"/>
            </a:lvl4pPr>
            <a:lvl5pPr marL="2709001" indent="0">
              <a:buNone/>
              <a:defRPr sz="2963"/>
            </a:lvl5pPr>
            <a:lvl6pPr marL="3386252" indent="0">
              <a:buNone/>
              <a:defRPr sz="2963"/>
            </a:lvl6pPr>
            <a:lvl7pPr marL="4063502" indent="0">
              <a:buNone/>
              <a:defRPr sz="2963"/>
            </a:lvl7pPr>
            <a:lvl8pPr marL="4740753" indent="0">
              <a:buNone/>
              <a:defRPr sz="2963"/>
            </a:lvl8pPr>
            <a:lvl9pPr marL="5418003" indent="0">
              <a:buNone/>
              <a:defRPr sz="2963"/>
            </a:lvl9pPr>
          </a:lstStyle>
          <a:p>
            <a:r>
              <a:rPr lang="en-US" altLang="zh-HK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07" y="3047524"/>
            <a:ext cx="14745889" cy="56459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70"/>
            </a:lvl1pPr>
            <a:lvl2pPr marL="677250" indent="0">
              <a:buNone/>
              <a:defRPr sz="2074"/>
            </a:lvl2pPr>
            <a:lvl3pPr marL="1354501" indent="0">
              <a:buNone/>
              <a:defRPr sz="1778"/>
            </a:lvl3pPr>
            <a:lvl4pPr marL="2031751" indent="0">
              <a:buNone/>
              <a:defRPr sz="1481"/>
            </a:lvl4pPr>
            <a:lvl5pPr marL="2709001" indent="0">
              <a:buNone/>
              <a:defRPr sz="1481"/>
            </a:lvl5pPr>
            <a:lvl6pPr marL="3386252" indent="0">
              <a:buNone/>
              <a:defRPr sz="1481"/>
            </a:lvl6pPr>
            <a:lvl7pPr marL="4063502" indent="0">
              <a:buNone/>
              <a:defRPr sz="1481"/>
            </a:lvl7pPr>
            <a:lvl8pPr marL="4740753" indent="0">
              <a:buNone/>
              <a:defRPr sz="1481"/>
            </a:lvl8pPr>
            <a:lvl9pPr marL="5418003" indent="0">
              <a:buNone/>
              <a:defRPr sz="148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2221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green background&#10;&#10;AI-generated content may be incorrect.">
            <a:extLst>
              <a:ext uri="{FF2B5EF4-FFF2-40B4-BE49-F238E27FC236}">
                <a16:creationId xmlns:a16="http://schemas.microsoft.com/office/drawing/2014/main" id="{B80AC95D-62C6-D34A-E82E-0F6DC08099FC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45712859" cy="1015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280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54501" rtl="0" eaLnBrk="1" latinLnBrk="0" hangingPunct="1">
        <a:lnSpc>
          <a:spcPct val="90000"/>
        </a:lnSpc>
        <a:spcBef>
          <a:spcPct val="0"/>
        </a:spcBef>
        <a:buNone/>
        <a:defRPr sz="65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8625" indent="-338625" algn="l" defTabSz="1354501" rtl="0" eaLnBrk="1" latinLnBrk="0" hangingPunct="1">
        <a:lnSpc>
          <a:spcPct val="90000"/>
        </a:lnSpc>
        <a:spcBef>
          <a:spcPts val="1481"/>
        </a:spcBef>
        <a:buFont typeface="Arial" panose="020B0604020202020204" pitchFamily="34" charset="0"/>
        <a:buChar char="•"/>
        <a:defRPr sz="4148" kern="1200">
          <a:solidFill>
            <a:schemeClr val="tx1"/>
          </a:solidFill>
          <a:latin typeface="+mn-lt"/>
          <a:ea typeface="+mn-ea"/>
          <a:cs typeface="+mn-cs"/>
        </a:defRPr>
      </a:lvl1pPr>
      <a:lvl2pPr marL="1015876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3555" kern="1200">
          <a:solidFill>
            <a:schemeClr val="tx1"/>
          </a:solidFill>
          <a:latin typeface="+mn-lt"/>
          <a:ea typeface="+mn-ea"/>
          <a:cs typeface="+mn-cs"/>
        </a:defRPr>
      </a:lvl2pPr>
      <a:lvl3pPr marL="1693126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963" kern="1200">
          <a:solidFill>
            <a:schemeClr val="tx1"/>
          </a:solidFill>
          <a:latin typeface="+mn-lt"/>
          <a:ea typeface="+mn-ea"/>
          <a:cs typeface="+mn-cs"/>
        </a:defRPr>
      </a:lvl3pPr>
      <a:lvl4pPr marL="2370376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3047627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724877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4402127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5079378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756628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1pPr>
      <a:lvl2pPr marL="677250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2pPr>
      <a:lvl3pPr marL="1354501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3pPr>
      <a:lvl4pPr marL="2031751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09001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86252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4063502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740753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418003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99" userDrawn="1">
          <p15:clr>
            <a:srgbClr val="F26B43"/>
          </p15:clr>
        </p15:guide>
        <p15:guide id="2" pos="144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7CD4B77-C404-0395-B0E3-DA9B9DEBCF56}"/>
              </a:ext>
            </a:extLst>
          </p:cNvPr>
          <p:cNvSpPr txBox="1"/>
          <p:nvPr/>
        </p:nvSpPr>
        <p:spPr>
          <a:xfrm>
            <a:off x="0" y="2367936"/>
            <a:ext cx="3553097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HK" sz="11200" b="1" dirty="0">
                <a:solidFill>
                  <a:srgbClr val="0041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 Headline Test Here</a:t>
            </a:r>
            <a:endParaRPr lang="zh-HK" altLang="en-US" sz="11200" dirty="0">
              <a:solidFill>
                <a:srgbClr val="00417D"/>
              </a:solidFill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024413FC-968B-2978-335B-1DA3EB591A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443639"/>
            <a:ext cx="35530971" cy="1449703"/>
          </a:xfrm>
        </p:spPr>
        <p:txBody>
          <a:bodyPr>
            <a:normAutofit/>
          </a:bodyPr>
          <a:lstStyle/>
          <a:p>
            <a:r>
              <a:rPr lang="en-US" altLang="zh-HK" sz="5300" dirty="0">
                <a:solidFill>
                  <a:srgbClr val="0041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 here or event date</a:t>
            </a:r>
            <a:endParaRPr lang="zh-HK" altLang="en-US" sz="5300" dirty="0">
              <a:solidFill>
                <a:srgbClr val="0041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群組 2">
            <a:extLst>
              <a:ext uri="{FF2B5EF4-FFF2-40B4-BE49-F238E27FC236}">
                <a16:creationId xmlns:a16="http://schemas.microsoft.com/office/drawing/2014/main" id="{71D31468-3134-240A-AF52-C670CF61CCDF}"/>
              </a:ext>
            </a:extLst>
          </p:cNvPr>
          <p:cNvGrpSpPr/>
          <p:nvPr/>
        </p:nvGrpSpPr>
        <p:grpSpPr>
          <a:xfrm>
            <a:off x="34127768" y="916890"/>
            <a:ext cx="973393" cy="1507111"/>
            <a:chOff x="5397522" y="1485921"/>
            <a:chExt cx="1216025" cy="1882775"/>
          </a:xfrm>
          <a:solidFill>
            <a:srgbClr val="003366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89449047-5178-258F-F13C-4D7A905870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97" y="2298721"/>
              <a:ext cx="674688" cy="1069975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F3D3B45A-BF2D-E1A5-807B-78230CDE8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47" y="1485921"/>
              <a:ext cx="615950" cy="336550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DE180649-8F0E-0CE5-AEFD-C90866051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010" y="1839934"/>
              <a:ext cx="525463" cy="30163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17EEC84E-D1B7-D0B8-FB05-9B3439CDA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72" y="1887559"/>
              <a:ext cx="490538" cy="28575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3A5CE8D6-F3B3-5F68-D50F-24111C5F4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35" y="1935184"/>
              <a:ext cx="430213" cy="2222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F774CDC4-820F-3DE4-2B6A-97EEC102C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22" y="1976459"/>
              <a:ext cx="350838" cy="17463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A7F9E59D-8320-82FD-0B81-26E5534F3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410" y="2017734"/>
              <a:ext cx="220663" cy="238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D53150AF-99F8-1FBF-EBDD-B4E0AFA7A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2" y="2054246"/>
              <a:ext cx="1216025" cy="209550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B965C061-9739-B585-04AB-AF92B22C1C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97" y="2227284"/>
              <a:ext cx="290513" cy="100012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DB17D930-9E9D-7A95-C56A-B6ABFCEAE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60" y="2227284"/>
              <a:ext cx="215900" cy="866775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A5ACCB00-9F6C-BAC8-3E8C-428260F07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72" y="2227284"/>
              <a:ext cx="292100" cy="100012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88B0CC09-F158-300A-3529-42466D7EA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210" y="2227284"/>
              <a:ext cx="214313" cy="866775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28CAA1F-FFC8-B907-10E0-A3BC363C9770}"/>
              </a:ext>
            </a:extLst>
          </p:cNvPr>
          <p:cNvSpPr txBox="1"/>
          <p:nvPr/>
        </p:nvSpPr>
        <p:spPr>
          <a:xfrm>
            <a:off x="36303306" y="1181886"/>
            <a:ext cx="941669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HK" sz="6000" b="1" dirty="0">
                <a:solidFill>
                  <a:srgbClr val="0041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 Headline </a:t>
            </a:r>
            <a:br>
              <a:rPr lang="en-US" altLang="zh-HK" sz="6000" b="1" dirty="0">
                <a:solidFill>
                  <a:srgbClr val="00417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HK" sz="6000" b="1" dirty="0">
                <a:solidFill>
                  <a:srgbClr val="0041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 Here</a:t>
            </a:r>
            <a:endParaRPr lang="zh-HK" altLang="en-US" sz="6000" dirty="0">
              <a:solidFill>
                <a:srgbClr val="00417D"/>
              </a:solidFill>
            </a:endParaRPr>
          </a:p>
        </p:txBody>
      </p:sp>
      <p:sp>
        <p:nvSpPr>
          <p:cNvPr id="34" name="Subtitle 2">
            <a:extLst>
              <a:ext uri="{FF2B5EF4-FFF2-40B4-BE49-F238E27FC236}">
                <a16:creationId xmlns:a16="http://schemas.microsoft.com/office/drawing/2014/main" id="{A7805B78-2756-1546-2634-134DF032F99F}"/>
              </a:ext>
            </a:extLst>
          </p:cNvPr>
          <p:cNvSpPr txBox="1">
            <a:spLocks/>
          </p:cNvSpPr>
          <p:nvPr/>
        </p:nvSpPr>
        <p:spPr>
          <a:xfrm>
            <a:off x="36303306" y="3275877"/>
            <a:ext cx="9416694" cy="30416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354501" rtl="0" eaLnBrk="1" latinLnBrk="0" hangingPunct="1">
              <a:lnSpc>
                <a:spcPct val="90000"/>
              </a:lnSpc>
              <a:spcBef>
                <a:spcPts val="1481"/>
              </a:spcBef>
              <a:buFont typeface="Arial" panose="020B0604020202020204" pitchFamily="34" charset="0"/>
              <a:buNone/>
              <a:defRPr sz="35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7250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9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54501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31751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3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09001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3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86252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3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63502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3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740753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3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18003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3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sz="4000" dirty="0">
                <a:solidFill>
                  <a:srgbClr val="0041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</a:t>
            </a:r>
          </a:p>
          <a:p>
            <a:r>
              <a:rPr lang="en-US" altLang="zh-HK" sz="4000" dirty="0">
                <a:solidFill>
                  <a:srgbClr val="0041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 or event date</a:t>
            </a:r>
            <a:endParaRPr lang="zh-HK" altLang="en-US" sz="4000" dirty="0">
              <a:solidFill>
                <a:srgbClr val="0041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883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1213</TotalTime>
  <Words>27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Aptos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Christine AU</dc:creator>
  <cp:lastModifiedBy>Christine AU</cp:lastModifiedBy>
  <cp:revision>6</cp:revision>
  <dcterms:created xsi:type="dcterms:W3CDTF">2025-08-29T08:45:48Z</dcterms:created>
  <dcterms:modified xsi:type="dcterms:W3CDTF">2025-09-09T04:00:01Z</dcterms:modified>
</cp:coreProperties>
</file>