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2" r:id="rId1"/>
  </p:sldMasterIdLst>
  <p:handoutMasterIdLst>
    <p:handoutMasterId r:id="rId3"/>
  </p:handoutMasterIdLst>
  <p:sldIdLst>
    <p:sldId id="256" r:id="rId2"/>
  </p:sldIdLst>
  <p:sldSz cx="34559875" cy="489600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3E296"/>
    <a:srgbClr val="009AC9"/>
    <a:srgbClr val="0C1C53"/>
    <a:srgbClr val="221E45"/>
    <a:srgbClr val="0090A8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3" autoAdjust="0"/>
    <p:restoredTop sz="94660"/>
  </p:normalViewPr>
  <p:slideViewPr>
    <p:cSldViewPr snapToGrid="0">
      <p:cViewPr>
        <p:scale>
          <a:sx n="10" d="100"/>
          <a:sy n="10" d="100"/>
        </p:scale>
        <p:origin x="3696" y="10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5F5C13CA-C24B-15B7-331C-24EBEF7A67B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1736EFC-F716-A839-D061-2C41E976756F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C39B564-5344-47FF-B018-B1A24EC2B2C9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73B472E-E72C-CB37-5DCF-D968B49D071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1FFE41-E4DB-7CA3-807E-5E4A16C8008B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9B1D7D-92C7-47DB-80C5-BEBE8BDC1FA1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164919666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6176485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420" userDrawn="1">
          <p15:clr>
            <a:srgbClr val="FBAE40"/>
          </p15:clr>
        </p15:guide>
        <p15:guide id="2" pos="10885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phic 7">
            <a:extLst>
              <a:ext uri="{FF2B5EF4-FFF2-40B4-BE49-F238E27FC236}">
                <a16:creationId xmlns:a16="http://schemas.microsoft.com/office/drawing/2014/main" id="{BD67A205-83BF-0DDE-989B-5D6F9A12E8F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773237" y="1191737"/>
            <a:ext cx="1752600" cy="2724150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BFBC2C7-AC95-D975-0FF7-0A6E4B25DA81}"/>
              </a:ext>
            </a:extLst>
          </p:cNvPr>
          <p:cNvSpPr/>
          <p:nvPr userDrawn="1"/>
        </p:nvSpPr>
        <p:spPr>
          <a:xfrm>
            <a:off x="0" y="48280320"/>
            <a:ext cx="34559875" cy="679768"/>
          </a:xfrm>
          <a:prstGeom prst="rect">
            <a:avLst/>
          </a:prstGeom>
          <a:gradFill flip="none" rotWithShape="1">
            <a:gsLst>
              <a:gs pos="0">
                <a:srgbClr val="D3E296"/>
              </a:gs>
              <a:gs pos="100000">
                <a:srgbClr val="009AC9"/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HK" altLang="en-US"/>
          </a:p>
        </p:txBody>
      </p:sp>
      <p:pic>
        <p:nvPicPr>
          <p:cNvPr id="3" name="Picture 2" descr="A blue and green background&#10;&#10;AI-generated content may be incorrect.">
            <a:extLst>
              <a:ext uri="{FF2B5EF4-FFF2-40B4-BE49-F238E27FC236}">
                <a16:creationId xmlns:a16="http://schemas.microsoft.com/office/drawing/2014/main" id="{4C100C46-3730-4EDB-59B1-3D1FB1645E7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0"/>
            <a:ext cx="34559875" cy="5178206"/>
          </a:xfrm>
          <a:prstGeom prst="rect">
            <a:avLst/>
          </a:prstGeom>
        </p:spPr>
      </p:pic>
      <p:grpSp>
        <p:nvGrpSpPr>
          <p:cNvPr id="14" name="群組 72">
            <a:extLst>
              <a:ext uri="{FF2B5EF4-FFF2-40B4-BE49-F238E27FC236}">
                <a16:creationId xmlns:a16="http://schemas.microsoft.com/office/drawing/2014/main" id="{E0264A2B-4E3E-AAE0-AAAC-0F43A9845587}"/>
              </a:ext>
            </a:extLst>
          </p:cNvPr>
          <p:cNvGrpSpPr/>
          <p:nvPr/>
        </p:nvGrpSpPr>
        <p:grpSpPr>
          <a:xfrm>
            <a:off x="1773237" y="943678"/>
            <a:ext cx="2087563" cy="3273924"/>
            <a:chOff x="11328214" y="783089"/>
            <a:chExt cx="641465" cy="1006009"/>
          </a:xfrm>
        </p:grpSpPr>
        <p:sp>
          <p:nvSpPr>
            <p:cNvPr id="69" name="Freeform 50">
              <a:extLst>
                <a:ext uri="{FF2B5EF4-FFF2-40B4-BE49-F238E27FC236}">
                  <a16:creationId xmlns:a16="http://schemas.microsoft.com/office/drawing/2014/main" id="{740DCA40-6C39-5806-F07F-D4DDF3CE0B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70762" y="1217386"/>
              <a:ext cx="355531" cy="571712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0" name="Freeform 51">
              <a:extLst>
                <a:ext uri="{FF2B5EF4-FFF2-40B4-BE49-F238E27FC236}">
                  <a16:creationId xmlns:a16="http://schemas.microsoft.com/office/drawing/2014/main" id="{BF93BA03-8F25-7B86-1875-4F85A8ADA89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87532" y="783089"/>
              <a:ext cx="324506" cy="179826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1" name="Freeform 52">
              <a:extLst>
                <a:ext uri="{FF2B5EF4-FFF2-40B4-BE49-F238E27FC236}">
                  <a16:creationId xmlns:a16="http://schemas.microsoft.com/office/drawing/2014/main" id="{0243368D-8E08-22C2-B5E1-065348C484B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09333" y="972246"/>
              <a:ext cx="278387" cy="16117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2" name="Freeform 53">
              <a:extLst>
                <a:ext uri="{FF2B5EF4-FFF2-40B4-BE49-F238E27FC236}">
                  <a16:creationId xmlns:a16="http://schemas.microsoft.com/office/drawing/2014/main" id="{3CCB13DB-3F13-3538-A4D8-C0E64403651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19396" y="997693"/>
              <a:ext cx="258263" cy="15268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3" name="Freeform 54">
              <a:extLst>
                <a:ext uri="{FF2B5EF4-FFF2-40B4-BE49-F238E27FC236}">
                  <a16:creationId xmlns:a16="http://schemas.microsoft.com/office/drawing/2014/main" id="{AE57BED1-B455-7615-37F0-5600BAE825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34489" y="1023140"/>
              <a:ext cx="228076" cy="1187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4" name="Freeform 55">
              <a:extLst>
                <a:ext uri="{FF2B5EF4-FFF2-40B4-BE49-F238E27FC236}">
                  <a16:creationId xmlns:a16="http://schemas.microsoft.com/office/drawing/2014/main" id="{BDA40C09-E1C9-CF60-3D3D-1C5E14603D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5452" y="1045194"/>
              <a:ext cx="186151" cy="9331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5" name="Freeform 56">
              <a:extLst>
                <a:ext uri="{FF2B5EF4-FFF2-40B4-BE49-F238E27FC236}">
                  <a16:creationId xmlns:a16="http://schemas.microsoft.com/office/drawing/2014/main" id="{A4F72BE1-BA06-10AF-9482-46D0A563312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90670" y="1067249"/>
              <a:ext cx="116554" cy="12724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6" name="Freeform 57">
              <a:extLst>
                <a:ext uri="{FF2B5EF4-FFF2-40B4-BE49-F238E27FC236}">
                  <a16:creationId xmlns:a16="http://schemas.microsoft.com/office/drawing/2014/main" id="{F67C83C5-2EB4-0DE7-381D-6B594F8103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28214" y="1086758"/>
              <a:ext cx="641465" cy="111967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7" name="Freeform 58">
              <a:extLst>
                <a:ext uri="{FF2B5EF4-FFF2-40B4-BE49-F238E27FC236}">
                  <a16:creationId xmlns:a16="http://schemas.microsoft.com/office/drawing/2014/main" id="{6148234F-6270-7F4C-A8EA-39AF82F182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50016" y="1179216"/>
              <a:ext cx="153449" cy="534389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8" name="Freeform 59">
              <a:extLst>
                <a:ext uri="{FF2B5EF4-FFF2-40B4-BE49-F238E27FC236}">
                  <a16:creationId xmlns:a16="http://schemas.microsoft.com/office/drawing/2014/main" id="{D55E6232-BFB3-4A0B-B490-DF5F8670B7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3029" y="1179216"/>
              <a:ext cx="113200" cy="463137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79" name="Freeform 60">
              <a:extLst>
                <a:ext uri="{FF2B5EF4-FFF2-40B4-BE49-F238E27FC236}">
                  <a16:creationId xmlns:a16="http://schemas.microsoft.com/office/drawing/2014/main" id="{A7A70DC8-B847-D97A-3EBE-31B6603E29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93591" y="1179216"/>
              <a:ext cx="154287" cy="534389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  <p:sp>
          <p:nvSpPr>
            <p:cNvPr id="80" name="Freeform 61">
              <a:extLst>
                <a:ext uri="{FF2B5EF4-FFF2-40B4-BE49-F238E27FC236}">
                  <a16:creationId xmlns:a16="http://schemas.microsoft.com/office/drawing/2014/main" id="{6EBA9BCB-2EFA-FEF9-8853-CAD003F605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50826" y="1179216"/>
              <a:ext cx="113200" cy="463137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 sz="2095"/>
            </a:p>
          </p:txBody>
        </p:sp>
      </p:grpSp>
    </p:spTree>
    <p:extLst>
      <p:ext uri="{BB962C8B-B14F-4D97-AF65-F5344CB8AC3E}">
        <p14:creationId xmlns:p14="http://schemas.microsoft.com/office/powerpoint/2010/main" val="2064060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</p:sldLayoutIdLst>
  <p:txStyles>
    <p:titleStyle>
      <a:lvl1pPr algn="l" defTabSz="3455975" rtl="0" eaLnBrk="1" latinLnBrk="0" hangingPunct="1">
        <a:lnSpc>
          <a:spcPct val="90000"/>
        </a:lnSpc>
        <a:spcBef>
          <a:spcPct val="0"/>
        </a:spcBef>
        <a:buNone/>
        <a:defRPr sz="1663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63994" indent="-863994" algn="l" defTabSz="3455975" rtl="0" eaLnBrk="1" latinLnBrk="0" hangingPunct="1">
        <a:lnSpc>
          <a:spcPct val="90000"/>
        </a:lnSpc>
        <a:spcBef>
          <a:spcPts val="3780"/>
        </a:spcBef>
        <a:buFont typeface="Arial" panose="020B0604020202020204" pitchFamily="34" charset="0"/>
        <a:buChar char="•"/>
        <a:defRPr sz="10583" kern="1200">
          <a:solidFill>
            <a:schemeClr val="tx1"/>
          </a:solidFill>
          <a:latin typeface="+mn-lt"/>
          <a:ea typeface="+mn-ea"/>
          <a:cs typeface="+mn-cs"/>
        </a:defRPr>
      </a:lvl1pPr>
      <a:lvl2pPr marL="2591981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9071" kern="1200">
          <a:solidFill>
            <a:schemeClr val="tx1"/>
          </a:solidFill>
          <a:latin typeface="+mn-lt"/>
          <a:ea typeface="+mn-ea"/>
          <a:cs typeface="+mn-cs"/>
        </a:defRPr>
      </a:lvl2pPr>
      <a:lvl3pPr marL="4319969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7559" kern="1200">
          <a:solidFill>
            <a:schemeClr val="tx1"/>
          </a:solidFill>
          <a:latin typeface="+mn-lt"/>
          <a:ea typeface="+mn-ea"/>
          <a:cs typeface="+mn-cs"/>
        </a:defRPr>
      </a:lvl3pPr>
      <a:lvl4pPr marL="6047956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4pPr>
      <a:lvl5pPr marL="7775943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5pPr>
      <a:lvl6pPr marL="9503931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6pPr>
      <a:lvl7pPr marL="11231918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7pPr>
      <a:lvl8pPr marL="12959906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8pPr>
      <a:lvl9pPr marL="14687893" indent="-863994" algn="l" defTabSz="3455975" rtl="0" eaLnBrk="1" latinLnBrk="0" hangingPunct="1">
        <a:lnSpc>
          <a:spcPct val="90000"/>
        </a:lnSpc>
        <a:spcBef>
          <a:spcPts val="1890"/>
        </a:spcBef>
        <a:buFont typeface="Arial" panose="020B0604020202020204" pitchFamily="34" charset="0"/>
        <a:buChar char="•"/>
        <a:defRPr sz="680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1pPr>
      <a:lvl2pPr marL="1727987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2pPr>
      <a:lvl3pPr marL="3455975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3pPr>
      <a:lvl4pPr marL="5183962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4pPr>
      <a:lvl5pPr marL="6911950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5pPr>
      <a:lvl6pPr marL="8639937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6pPr>
      <a:lvl7pPr marL="10367924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7pPr>
      <a:lvl8pPr marL="12095912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8pPr>
      <a:lvl9pPr marL="13823899" algn="l" defTabSz="3455975" rtl="0" eaLnBrk="1" latinLnBrk="0" hangingPunct="1">
        <a:defRPr sz="680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398" userDrawn="1">
          <p15:clr>
            <a:srgbClr val="F26B43"/>
          </p15:clr>
        </p15:guide>
        <p15:guide id="2" pos="10885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396100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1777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Arial</vt:lpstr>
      <vt:lpstr>Calibri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16</cp:revision>
  <dcterms:created xsi:type="dcterms:W3CDTF">2021-05-05T03:54:00Z</dcterms:created>
  <dcterms:modified xsi:type="dcterms:W3CDTF">2025-09-09T07:55:50Z</dcterms:modified>
</cp:coreProperties>
</file>