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"/>
  </p:handoutMasterIdLst>
  <p:sldIdLst>
    <p:sldId id="256" r:id="rId2"/>
  </p:sldIdLst>
  <p:sldSz cx="2755900" cy="6502400"/>
  <p:notesSz cx="6858000" cy="9144000"/>
  <p:defaultTextStyle>
    <a:defPPr>
      <a:defRPr lang="en-US"/>
    </a:defPPr>
    <a:lvl1pPr marL="0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1pPr>
    <a:lvl2pPr marL="457118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2pPr>
    <a:lvl3pPr marL="914236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3pPr>
    <a:lvl4pPr marL="1371353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4pPr>
    <a:lvl5pPr marL="1828471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5pPr>
    <a:lvl6pPr marL="2285589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6pPr>
    <a:lvl7pPr marL="2742706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7pPr>
    <a:lvl8pPr marL="3199824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8pPr>
    <a:lvl9pPr marL="3656942" algn="l" defTabSz="457118" rtl="0" eaLnBrk="1" latinLnBrk="0" hangingPunct="1">
      <a:defRPr sz="1799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8" userDrawn="1">
          <p15:clr>
            <a:srgbClr val="A4A3A4"/>
          </p15:clr>
        </p15:guide>
        <p15:guide id="2" pos="86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4248" y="108"/>
      </p:cViewPr>
      <p:guideLst>
        <p:guide orient="horz" pos="2048"/>
        <p:guide pos="8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74397FC-CE65-C70E-D81D-93E96F34702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D42500-8BB6-0EB0-A4E3-963C3CAC34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9EBA49-B791-43A6-9EF5-5F6757FAE61A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A4A667-E702-3052-1966-37F9F589903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097EBC3-F899-13ED-B09E-800C7ACE155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03A590-A297-416C-BFED-0787C1D28AFD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04557322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6698" y="1064175"/>
            <a:ext cx="2342515" cy="2263799"/>
          </a:xfrm>
        </p:spPr>
        <p:txBody>
          <a:bodyPr anchor="b"/>
          <a:lstStyle>
            <a:lvl1pPr algn="ctr">
              <a:defRPr sz="180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4494" y="3415266"/>
            <a:ext cx="2066925" cy="1569908"/>
          </a:xfrm>
        </p:spPr>
        <p:txBody>
          <a:bodyPr/>
          <a:lstStyle>
            <a:lvl1pPr marL="0" indent="0" algn="ctr">
              <a:buNone/>
              <a:defRPr sz="722"/>
            </a:lvl1pPr>
            <a:lvl2pPr marL="137801" indent="0" algn="ctr">
              <a:buNone/>
              <a:defRPr sz="603"/>
            </a:lvl2pPr>
            <a:lvl3pPr marL="275603" indent="0" algn="ctr">
              <a:buNone/>
              <a:defRPr sz="544"/>
            </a:lvl3pPr>
            <a:lvl4pPr marL="413402" indent="0" algn="ctr">
              <a:buNone/>
              <a:defRPr sz="482"/>
            </a:lvl4pPr>
            <a:lvl5pPr marL="551202" indent="0" algn="ctr">
              <a:buNone/>
              <a:defRPr sz="482"/>
            </a:lvl5pPr>
            <a:lvl6pPr marL="689003" indent="0" algn="ctr">
              <a:buNone/>
              <a:defRPr sz="482"/>
            </a:lvl6pPr>
            <a:lvl7pPr marL="826805" indent="0" algn="ctr">
              <a:buNone/>
              <a:defRPr sz="482"/>
            </a:lvl7pPr>
            <a:lvl8pPr marL="964604" indent="0" algn="ctr">
              <a:buNone/>
              <a:defRPr sz="482"/>
            </a:lvl8pPr>
            <a:lvl9pPr marL="1102406" indent="0" algn="ctr">
              <a:buNone/>
              <a:defRPr sz="482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822873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48" userDrawn="1">
          <p15:clr>
            <a:srgbClr val="FBAE40"/>
          </p15:clr>
        </p15:guide>
        <p15:guide id="2" pos="868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28998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72197" y="346199"/>
            <a:ext cx="594241" cy="5510484"/>
          </a:xfr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9469" y="346199"/>
            <a:ext cx="1748274" cy="5510484"/>
          </a:xfr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92325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847489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34" y="1621096"/>
            <a:ext cx="2376964" cy="2704817"/>
          </a:xfrm>
        </p:spPr>
        <p:txBody>
          <a:bodyPr anchor="b"/>
          <a:lstStyle>
            <a:lvl1pPr>
              <a:defRPr sz="180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034" y="4351496"/>
            <a:ext cx="2376964" cy="1422399"/>
          </a:xfrm>
        </p:spPr>
        <p:txBody>
          <a:bodyPr/>
          <a:lstStyle>
            <a:lvl1pPr marL="0" indent="0">
              <a:buNone/>
              <a:defRPr sz="722">
                <a:solidFill>
                  <a:schemeClr val="tx1">
                    <a:tint val="82000"/>
                  </a:schemeClr>
                </a:solidFill>
              </a:defRPr>
            </a:lvl1pPr>
            <a:lvl2pPr marL="137801" indent="0">
              <a:buNone/>
              <a:defRPr sz="603">
                <a:solidFill>
                  <a:schemeClr val="tx1">
                    <a:tint val="82000"/>
                  </a:schemeClr>
                </a:solidFill>
              </a:defRPr>
            </a:lvl2pPr>
            <a:lvl3pPr marL="275603" indent="0">
              <a:buNone/>
              <a:defRPr sz="544">
                <a:solidFill>
                  <a:schemeClr val="tx1">
                    <a:tint val="82000"/>
                  </a:schemeClr>
                </a:solidFill>
              </a:defRPr>
            </a:lvl3pPr>
            <a:lvl4pPr marL="413402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4pPr>
            <a:lvl5pPr marL="551202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5pPr>
            <a:lvl6pPr marL="689003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6pPr>
            <a:lvl7pPr marL="826805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7pPr>
            <a:lvl8pPr marL="964604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8pPr>
            <a:lvl9pPr marL="1102406" indent="0">
              <a:buNone/>
              <a:defRPr sz="48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97077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9468" y="1730968"/>
            <a:ext cx="1171258" cy="4125712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95174" y="1730968"/>
            <a:ext cx="1171258" cy="4125712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41197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27" y="346195"/>
            <a:ext cx="2376964" cy="1256831"/>
          </a:xfr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9834" y="1593998"/>
            <a:ext cx="1165875" cy="781191"/>
          </a:xfrm>
        </p:spPr>
        <p:txBody>
          <a:bodyPr anchor="b"/>
          <a:lstStyle>
            <a:lvl1pPr marL="0" indent="0">
              <a:buNone/>
              <a:defRPr sz="722" b="1"/>
            </a:lvl1pPr>
            <a:lvl2pPr marL="137801" indent="0">
              <a:buNone/>
              <a:defRPr sz="603" b="1"/>
            </a:lvl2pPr>
            <a:lvl3pPr marL="275603" indent="0">
              <a:buNone/>
              <a:defRPr sz="544" b="1"/>
            </a:lvl3pPr>
            <a:lvl4pPr marL="413402" indent="0">
              <a:buNone/>
              <a:defRPr sz="482" b="1"/>
            </a:lvl4pPr>
            <a:lvl5pPr marL="551202" indent="0">
              <a:buNone/>
              <a:defRPr sz="482" b="1"/>
            </a:lvl5pPr>
            <a:lvl6pPr marL="689003" indent="0">
              <a:buNone/>
              <a:defRPr sz="482" b="1"/>
            </a:lvl6pPr>
            <a:lvl7pPr marL="826805" indent="0">
              <a:buNone/>
              <a:defRPr sz="482" b="1"/>
            </a:lvl7pPr>
            <a:lvl8pPr marL="964604" indent="0">
              <a:buNone/>
              <a:defRPr sz="482" b="1"/>
            </a:lvl8pPr>
            <a:lvl9pPr marL="1102406" indent="0">
              <a:buNone/>
              <a:defRPr sz="482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9834" y="2375184"/>
            <a:ext cx="1165875" cy="3493536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95176" y="1593998"/>
            <a:ext cx="1171616" cy="781191"/>
          </a:xfrm>
        </p:spPr>
        <p:txBody>
          <a:bodyPr anchor="b"/>
          <a:lstStyle>
            <a:lvl1pPr marL="0" indent="0">
              <a:buNone/>
              <a:defRPr sz="722" b="1"/>
            </a:lvl1pPr>
            <a:lvl2pPr marL="137801" indent="0">
              <a:buNone/>
              <a:defRPr sz="603" b="1"/>
            </a:lvl2pPr>
            <a:lvl3pPr marL="275603" indent="0">
              <a:buNone/>
              <a:defRPr sz="544" b="1"/>
            </a:lvl3pPr>
            <a:lvl4pPr marL="413402" indent="0">
              <a:buNone/>
              <a:defRPr sz="482" b="1"/>
            </a:lvl4pPr>
            <a:lvl5pPr marL="551202" indent="0">
              <a:buNone/>
              <a:defRPr sz="482" b="1"/>
            </a:lvl5pPr>
            <a:lvl6pPr marL="689003" indent="0">
              <a:buNone/>
              <a:defRPr sz="482" b="1"/>
            </a:lvl6pPr>
            <a:lvl7pPr marL="826805" indent="0">
              <a:buNone/>
              <a:defRPr sz="482" b="1"/>
            </a:lvl7pPr>
            <a:lvl8pPr marL="964604" indent="0">
              <a:buNone/>
              <a:defRPr sz="482" b="1"/>
            </a:lvl8pPr>
            <a:lvl9pPr marL="1102406" indent="0">
              <a:buNone/>
              <a:defRPr sz="482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95176" y="2375184"/>
            <a:ext cx="1171616" cy="3493536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7460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2476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48146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32" y="433504"/>
            <a:ext cx="888849" cy="1517227"/>
          </a:xfrm>
        </p:spPr>
        <p:txBody>
          <a:bodyPr anchor="b"/>
          <a:lstStyle>
            <a:lvl1pPr>
              <a:defRPr sz="964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71618" y="936233"/>
            <a:ext cx="1395174" cy="4620918"/>
          </a:xfrm>
        </p:spPr>
        <p:txBody>
          <a:bodyPr/>
          <a:lstStyle>
            <a:lvl1pPr>
              <a:defRPr sz="964"/>
            </a:lvl1pPr>
            <a:lvl2pPr>
              <a:defRPr sz="843"/>
            </a:lvl2pPr>
            <a:lvl3pPr>
              <a:defRPr sz="722"/>
            </a:lvl3pPr>
            <a:lvl4pPr>
              <a:defRPr sz="603"/>
            </a:lvl4pPr>
            <a:lvl5pPr>
              <a:defRPr sz="603"/>
            </a:lvl5pPr>
            <a:lvl6pPr>
              <a:defRPr sz="603"/>
            </a:lvl6pPr>
            <a:lvl7pPr>
              <a:defRPr sz="603"/>
            </a:lvl7pPr>
            <a:lvl8pPr>
              <a:defRPr sz="603"/>
            </a:lvl8pPr>
            <a:lvl9pPr>
              <a:defRPr sz="60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9832" y="1950722"/>
            <a:ext cx="888849" cy="3613951"/>
          </a:xfrm>
        </p:spPr>
        <p:txBody>
          <a:bodyPr/>
          <a:lstStyle>
            <a:lvl1pPr marL="0" indent="0">
              <a:buNone/>
              <a:defRPr sz="482"/>
            </a:lvl1pPr>
            <a:lvl2pPr marL="137801" indent="0">
              <a:buNone/>
              <a:defRPr sz="423"/>
            </a:lvl2pPr>
            <a:lvl3pPr marL="275603" indent="0">
              <a:buNone/>
              <a:defRPr sz="361"/>
            </a:lvl3pPr>
            <a:lvl4pPr marL="413402" indent="0">
              <a:buNone/>
              <a:defRPr sz="302"/>
            </a:lvl4pPr>
            <a:lvl5pPr marL="551202" indent="0">
              <a:buNone/>
              <a:defRPr sz="302"/>
            </a:lvl5pPr>
            <a:lvl6pPr marL="689003" indent="0">
              <a:buNone/>
              <a:defRPr sz="302"/>
            </a:lvl6pPr>
            <a:lvl7pPr marL="826805" indent="0">
              <a:buNone/>
              <a:defRPr sz="302"/>
            </a:lvl7pPr>
            <a:lvl8pPr marL="964604" indent="0">
              <a:buNone/>
              <a:defRPr sz="302"/>
            </a:lvl8pPr>
            <a:lvl9pPr marL="1102406" indent="0">
              <a:buNone/>
              <a:defRPr sz="30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151072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32" y="433504"/>
            <a:ext cx="888849" cy="1517227"/>
          </a:xfrm>
        </p:spPr>
        <p:txBody>
          <a:bodyPr anchor="b"/>
          <a:lstStyle>
            <a:lvl1pPr>
              <a:defRPr sz="964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71618" y="936233"/>
            <a:ext cx="1395174" cy="4620918"/>
          </a:xfrm>
        </p:spPr>
        <p:txBody>
          <a:bodyPr anchor="t"/>
          <a:lstStyle>
            <a:lvl1pPr marL="0" indent="0">
              <a:buNone/>
              <a:defRPr sz="964"/>
            </a:lvl1pPr>
            <a:lvl2pPr marL="137801" indent="0">
              <a:buNone/>
              <a:defRPr sz="843"/>
            </a:lvl2pPr>
            <a:lvl3pPr marL="275603" indent="0">
              <a:buNone/>
              <a:defRPr sz="722"/>
            </a:lvl3pPr>
            <a:lvl4pPr marL="413402" indent="0">
              <a:buNone/>
              <a:defRPr sz="603"/>
            </a:lvl4pPr>
            <a:lvl5pPr marL="551202" indent="0">
              <a:buNone/>
              <a:defRPr sz="603"/>
            </a:lvl5pPr>
            <a:lvl6pPr marL="689003" indent="0">
              <a:buNone/>
              <a:defRPr sz="603"/>
            </a:lvl6pPr>
            <a:lvl7pPr marL="826805" indent="0">
              <a:buNone/>
              <a:defRPr sz="603"/>
            </a:lvl7pPr>
            <a:lvl8pPr marL="964604" indent="0">
              <a:buNone/>
              <a:defRPr sz="603"/>
            </a:lvl8pPr>
            <a:lvl9pPr marL="1102406" indent="0">
              <a:buNone/>
              <a:defRPr sz="60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9832" y="1950722"/>
            <a:ext cx="888849" cy="3613951"/>
          </a:xfrm>
        </p:spPr>
        <p:txBody>
          <a:bodyPr/>
          <a:lstStyle>
            <a:lvl1pPr marL="0" indent="0">
              <a:buNone/>
              <a:defRPr sz="482"/>
            </a:lvl1pPr>
            <a:lvl2pPr marL="137801" indent="0">
              <a:buNone/>
              <a:defRPr sz="423"/>
            </a:lvl2pPr>
            <a:lvl3pPr marL="275603" indent="0">
              <a:buNone/>
              <a:defRPr sz="361"/>
            </a:lvl3pPr>
            <a:lvl4pPr marL="413402" indent="0">
              <a:buNone/>
              <a:defRPr sz="302"/>
            </a:lvl4pPr>
            <a:lvl5pPr marL="551202" indent="0">
              <a:buNone/>
              <a:defRPr sz="302"/>
            </a:lvl5pPr>
            <a:lvl6pPr marL="689003" indent="0">
              <a:buNone/>
              <a:defRPr sz="302"/>
            </a:lvl6pPr>
            <a:lvl7pPr marL="826805" indent="0">
              <a:buNone/>
              <a:defRPr sz="302"/>
            </a:lvl7pPr>
            <a:lvl8pPr marL="964604" indent="0">
              <a:buNone/>
              <a:defRPr sz="302"/>
            </a:lvl8pPr>
            <a:lvl9pPr marL="1102406" indent="0">
              <a:buNone/>
              <a:defRPr sz="30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354642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468" y="346195"/>
            <a:ext cx="2376964" cy="12568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9468" y="1730968"/>
            <a:ext cx="2376964" cy="412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9468" y="6026773"/>
            <a:ext cx="62007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2892" y="6026773"/>
            <a:ext cx="930116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46354" y="6026773"/>
            <a:ext cx="62007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  <p:pic>
        <p:nvPicPr>
          <p:cNvPr id="8" name="Picture 7" descr="A blurry image of a colorful sky&#10;&#10;AI-generated content may be incorrect.">
            <a:extLst>
              <a:ext uri="{FF2B5EF4-FFF2-40B4-BE49-F238E27FC236}">
                <a16:creationId xmlns:a16="http://schemas.microsoft.com/office/drawing/2014/main" id="{9DF97FCA-F8BD-426E-BC13-ABA13A3C0D00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559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164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75603" rtl="0" eaLnBrk="1" latinLnBrk="0" hangingPunct="1">
        <a:lnSpc>
          <a:spcPct val="90000"/>
        </a:lnSpc>
        <a:spcBef>
          <a:spcPct val="0"/>
        </a:spcBef>
        <a:buNone/>
        <a:defRPr sz="13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899" indent="-68899" algn="l" defTabSz="275603" rtl="0" eaLnBrk="1" latinLnBrk="0" hangingPunct="1">
        <a:lnSpc>
          <a:spcPct val="90000"/>
        </a:lnSpc>
        <a:spcBef>
          <a:spcPts val="302"/>
        </a:spcBef>
        <a:buFont typeface="Arial" panose="020B0604020202020204" pitchFamily="34" charset="0"/>
        <a:buChar char="•"/>
        <a:defRPr sz="843" kern="1200">
          <a:solidFill>
            <a:schemeClr val="tx1"/>
          </a:solidFill>
          <a:latin typeface="+mn-lt"/>
          <a:ea typeface="+mn-ea"/>
          <a:cs typeface="+mn-cs"/>
        </a:defRPr>
      </a:lvl1pPr>
      <a:lvl2pPr marL="206700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722" kern="1200">
          <a:solidFill>
            <a:schemeClr val="tx1"/>
          </a:solidFill>
          <a:latin typeface="+mn-lt"/>
          <a:ea typeface="+mn-ea"/>
          <a:cs typeface="+mn-cs"/>
        </a:defRPr>
      </a:lvl2pPr>
      <a:lvl3pPr marL="344502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603" kern="1200">
          <a:solidFill>
            <a:schemeClr val="tx1"/>
          </a:solidFill>
          <a:latin typeface="+mn-lt"/>
          <a:ea typeface="+mn-ea"/>
          <a:cs typeface="+mn-cs"/>
        </a:defRPr>
      </a:lvl3pPr>
      <a:lvl4pPr marL="482303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4pPr>
      <a:lvl5pPr marL="620103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5pPr>
      <a:lvl6pPr marL="757902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6pPr>
      <a:lvl7pPr marL="895706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7pPr>
      <a:lvl8pPr marL="1033505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8pPr>
      <a:lvl9pPr marL="1171305" indent="-68899" algn="l" defTabSz="275603" rtl="0" eaLnBrk="1" latinLnBrk="0" hangingPunct="1">
        <a:lnSpc>
          <a:spcPct val="90000"/>
        </a:lnSpc>
        <a:spcBef>
          <a:spcPts val="152"/>
        </a:spcBef>
        <a:buFont typeface="Arial" panose="020B0604020202020204" pitchFamily="34" charset="0"/>
        <a:buChar char="•"/>
        <a:defRPr sz="5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1pPr>
      <a:lvl2pPr marL="137801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2pPr>
      <a:lvl3pPr marL="275603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3pPr>
      <a:lvl4pPr marL="413402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4pPr>
      <a:lvl5pPr marL="551202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5pPr>
      <a:lvl6pPr marL="689003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6pPr>
      <a:lvl7pPr marL="826805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7pPr>
      <a:lvl8pPr marL="964604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8pPr>
      <a:lvl9pPr marL="1102406" algn="l" defTabSz="275603" rtl="0" eaLnBrk="1" latinLnBrk="0" hangingPunct="1">
        <a:defRPr sz="5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8" userDrawn="1">
          <p15:clr>
            <a:srgbClr val="F26B43"/>
          </p15:clr>
        </p15:guide>
        <p15:guide id="2" pos="8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A02EB290-8473-B39B-DBE4-DA45D2AE4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455" y="2256657"/>
            <a:ext cx="2498447" cy="994543"/>
          </a:xfrm>
        </p:spPr>
        <p:txBody>
          <a:bodyPr>
            <a:noAutofit/>
          </a:bodyPr>
          <a:lstStyle/>
          <a:p>
            <a:pPr algn="l"/>
            <a:r>
              <a:rPr lang="en-US" altLang="zh-HK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1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B19A54-1E73-C765-1B61-1A4BAAEF8942}"/>
              </a:ext>
            </a:extLst>
          </p:cNvPr>
          <p:cNvSpPr txBox="1"/>
          <p:nvPr/>
        </p:nvSpPr>
        <p:spPr>
          <a:xfrm>
            <a:off x="240039" y="768694"/>
            <a:ext cx="231707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</a:t>
            </a:r>
          </a:p>
          <a:p>
            <a:r>
              <a:rPr lang="en-US" altLang="zh-HK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Test Here</a:t>
            </a:r>
            <a:endParaRPr lang="zh-HK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0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250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6</cp:revision>
  <dcterms:created xsi:type="dcterms:W3CDTF">2025-08-29T04:37:53Z</dcterms:created>
  <dcterms:modified xsi:type="dcterms:W3CDTF">2025-09-09T10:15:06Z</dcterms:modified>
</cp:coreProperties>
</file>