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3"/>
  </p:handoutMasterIdLst>
  <p:sldIdLst>
    <p:sldId id="256" r:id="rId2"/>
  </p:sldIdLst>
  <p:sldSz cx="3124200" cy="650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9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116" y="108"/>
      </p:cViewPr>
      <p:guideLst>
        <p:guide orient="horz" pos="2048"/>
        <p:guide pos="9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CD1C75-97F1-2088-E609-1B1C2A138A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33DE50-9E35-3E11-1B81-469B8B48B6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06921-D8E8-499D-B416-52F5E8FA03D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BD1F00-0016-3A9D-2F45-73190886B7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354AE0-E290-91F7-22F2-1F37A9DF99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E03D3-C350-4AE8-A12B-85F2C90F3E1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7920915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315" y="1064166"/>
            <a:ext cx="2655570" cy="2263799"/>
          </a:xfrm>
        </p:spPr>
        <p:txBody>
          <a:bodyPr anchor="b"/>
          <a:lstStyle>
            <a:lvl1pPr algn="ctr"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525" y="3415265"/>
            <a:ext cx="2343150" cy="1569908"/>
          </a:xfrm>
        </p:spPr>
        <p:txBody>
          <a:bodyPr/>
          <a:lstStyle>
            <a:lvl1pPr marL="0" indent="0" algn="ctr">
              <a:buNone/>
              <a:defRPr sz="820"/>
            </a:lvl1pPr>
            <a:lvl2pPr marL="156225" indent="0" algn="ctr">
              <a:buNone/>
              <a:defRPr sz="683"/>
            </a:lvl2pPr>
            <a:lvl3pPr marL="312450" indent="0" algn="ctr">
              <a:buNone/>
              <a:defRPr sz="615"/>
            </a:lvl3pPr>
            <a:lvl4pPr marL="468676" indent="0" algn="ctr">
              <a:buNone/>
              <a:defRPr sz="547"/>
            </a:lvl4pPr>
            <a:lvl5pPr marL="624901" indent="0" algn="ctr">
              <a:buNone/>
              <a:defRPr sz="547"/>
            </a:lvl5pPr>
            <a:lvl6pPr marL="781126" indent="0" algn="ctr">
              <a:buNone/>
              <a:defRPr sz="547"/>
            </a:lvl6pPr>
            <a:lvl7pPr marL="937351" indent="0" algn="ctr">
              <a:buNone/>
              <a:defRPr sz="547"/>
            </a:lvl7pPr>
            <a:lvl8pPr marL="1093577" indent="0" algn="ctr">
              <a:buNone/>
              <a:defRPr sz="547"/>
            </a:lvl8pPr>
            <a:lvl9pPr marL="1249802" indent="0" algn="ctr">
              <a:buNone/>
              <a:defRPr sz="547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57599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8" userDrawn="1">
          <p15:clr>
            <a:srgbClr val="FBAE40"/>
          </p15:clr>
        </p15:guide>
        <p15:guide id="2" pos="98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39187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35756" y="346193"/>
            <a:ext cx="673656" cy="5510483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789" y="346193"/>
            <a:ext cx="1981914" cy="5510483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96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9577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61" y="1621086"/>
            <a:ext cx="2694623" cy="2704817"/>
          </a:xfrm>
        </p:spPr>
        <p:txBody>
          <a:bodyPr anchor="b"/>
          <a:lstStyle>
            <a:lvl1pPr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161" y="4351492"/>
            <a:ext cx="2694623" cy="1422400"/>
          </a:xfrm>
        </p:spPr>
        <p:txBody>
          <a:bodyPr/>
          <a:lstStyle>
            <a:lvl1pPr marL="0" indent="0">
              <a:buNone/>
              <a:defRPr sz="820">
                <a:solidFill>
                  <a:schemeClr val="tx1">
                    <a:tint val="82000"/>
                  </a:schemeClr>
                </a:solidFill>
              </a:defRPr>
            </a:lvl1pPr>
            <a:lvl2pPr marL="156225" indent="0">
              <a:buNone/>
              <a:defRPr sz="683">
                <a:solidFill>
                  <a:schemeClr val="tx1">
                    <a:tint val="82000"/>
                  </a:schemeClr>
                </a:solidFill>
              </a:defRPr>
            </a:lvl2pPr>
            <a:lvl3pPr marL="312450" indent="0">
              <a:buNone/>
              <a:defRPr sz="615">
                <a:solidFill>
                  <a:schemeClr val="tx1">
                    <a:tint val="82000"/>
                  </a:schemeClr>
                </a:solidFill>
              </a:defRPr>
            </a:lvl3pPr>
            <a:lvl4pPr marL="46867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4pPr>
            <a:lvl5pPr marL="62490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5pPr>
            <a:lvl6pPr marL="78112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6pPr>
            <a:lvl7pPr marL="93735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7pPr>
            <a:lvl8pPr marL="1093577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8pPr>
            <a:lvl9pPr marL="1249802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136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789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1626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7289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5" y="346194"/>
            <a:ext cx="2694623" cy="1256830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196" y="1593991"/>
            <a:ext cx="1321683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96" y="2375182"/>
            <a:ext cx="1321683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81626" y="1593991"/>
            <a:ext cx="1328192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81626" y="2375182"/>
            <a:ext cx="1328192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9590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6585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206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8192" y="936226"/>
            <a:ext cx="1581626" cy="4620919"/>
          </a:xfrm>
        </p:spPr>
        <p:txBody>
          <a:bodyPr/>
          <a:lstStyle>
            <a:lvl1pPr>
              <a:defRPr sz="1093"/>
            </a:lvl1pPr>
            <a:lvl2pPr>
              <a:defRPr sz="957"/>
            </a:lvl2pPr>
            <a:lvl3pPr>
              <a:defRPr sz="820"/>
            </a:lvl3pPr>
            <a:lvl4pPr>
              <a:defRPr sz="683"/>
            </a:lvl4pPr>
            <a:lvl5pPr>
              <a:defRPr sz="683"/>
            </a:lvl5pPr>
            <a:lvl6pPr>
              <a:defRPr sz="683"/>
            </a:lvl6pPr>
            <a:lvl7pPr>
              <a:defRPr sz="683"/>
            </a:lvl7pPr>
            <a:lvl8pPr>
              <a:defRPr sz="683"/>
            </a:lvl8pPr>
            <a:lvl9pPr>
              <a:defRPr sz="68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8243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28192" y="936226"/>
            <a:ext cx="1581626" cy="4620919"/>
          </a:xfrm>
        </p:spPr>
        <p:txBody>
          <a:bodyPr anchor="t"/>
          <a:lstStyle>
            <a:lvl1pPr marL="0" indent="0">
              <a:buNone/>
              <a:defRPr sz="1093"/>
            </a:lvl1pPr>
            <a:lvl2pPr marL="156225" indent="0">
              <a:buNone/>
              <a:defRPr sz="957"/>
            </a:lvl2pPr>
            <a:lvl3pPr marL="312450" indent="0">
              <a:buNone/>
              <a:defRPr sz="820"/>
            </a:lvl3pPr>
            <a:lvl4pPr marL="468676" indent="0">
              <a:buNone/>
              <a:defRPr sz="683"/>
            </a:lvl4pPr>
            <a:lvl5pPr marL="624901" indent="0">
              <a:buNone/>
              <a:defRPr sz="683"/>
            </a:lvl5pPr>
            <a:lvl6pPr marL="781126" indent="0">
              <a:buNone/>
              <a:defRPr sz="683"/>
            </a:lvl6pPr>
            <a:lvl7pPr marL="937351" indent="0">
              <a:buNone/>
              <a:defRPr sz="683"/>
            </a:lvl7pPr>
            <a:lvl8pPr marL="1093577" indent="0">
              <a:buNone/>
              <a:defRPr sz="683"/>
            </a:lvl8pPr>
            <a:lvl9pPr marL="1249802" indent="0">
              <a:buNone/>
              <a:defRPr sz="68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880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89" y="346194"/>
            <a:ext cx="2694623" cy="1256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89" y="1730963"/>
            <a:ext cx="2694623" cy="412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789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891" y="6026763"/>
            <a:ext cx="105441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466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  <p:pic>
        <p:nvPicPr>
          <p:cNvPr id="10" name="Picture 9" descr="A green and blue background with white lines&#10;&#10;AI-generated content may be incorrect.">
            <a:extLst>
              <a:ext uri="{FF2B5EF4-FFF2-40B4-BE49-F238E27FC236}">
                <a16:creationId xmlns:a16="http://schemas.microsoft.com/office/drawing/2014/main" id="{14740338-D242-9F5D-8600-5B2499B005C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242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8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12450" rtl="0" eaLnBrk="1" latinLnBrk="0" hangingPunct="1">
        <a:lnSpc>
          <a:spcPct val="90000"/>
        </a:lnSpc>
        <a:spcBef>
          <a:spcPct val="0"/>
        </a:spcBef>
        <a:buNone/>
        <a:defRPr sz="15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113" indent="-78113" algn="l" defTabSz="312450" rtl="0" eaLnBrk="1" latinLnBrk="0" hangingPunct="1">
        <a:lnSpc>
          <a:spcPct val="90000"/>
        </a:lnSpc>
        <a:spcBef>
          <a:spcPts val="342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3433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820" kern="1200">
          <a:solidFill>
            <a:schemeClr val="tx1"/>
          </a:solidFill>
          <a:latin typeface="+mn-lt"/>
          <a:ea typeface="+mn-ea"/>
          <a:cs typeface="+mn-cs"/>
        </a:defRPr>
      </a:lvl2pPr>
      <a:lvl3pPr marL="390563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83" kern="1200">
          <a:solidFill>
            <a:schemeClr val="tx1"/>
          </a:solidFill>
          <a:latin typeface="+mn-lt"/>
          <a:ea typeface="+mn-ea"/>
          <a:cs typeface="+mn-cs"/>
        </a:defRPr>
      </a:lvl3pPr>
      <a:lvl4pPr marL="54678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70301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85923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101546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17168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327915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1pPr>
      <a:lvl2pPr marL="156225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2pPr>
      <a:lvl3pPr marL="31245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3pPr>
      <a:lvl4pPr marL="46867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62490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78112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93735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093577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249802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8" userDrawn="1">
          <p15:clr>
            <a:srgbClr val="F26B43"/>
          </p15:clr>
        </p15:guide>
        <p15:guide id="2" pos="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61" y="2308911"/>
            <a:ext cx="2682593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1500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1500" dirty="0">
              <a:solidFill>
                <a:srgbClr val="0041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57461" y="782077"/>
            <a:ext cx="26825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3200" b="1" dirty="0">
                <a:solidFill>
                  <a:srgbClr val="0041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3200" dirty="0">
              <a:solidFill>
                <a:srgbClr val="00417D"/>
              </a:solidFill>
            </a:endParaRPr>
          </a:p>
        </p:txBody>
      </p:sp>
      <p:grpSp>
        <p:nvGrpSpPr>
          <p:cNvPr id="11" name="群組 2">
            <a:extLst>
              <a:ext uri="{FF2B5EF4-FFF2-40B4-BE49-F238E27FC236}">
                <a16:creationId xmlns:a16="http://schemas.microsoft.com/office/drawing/2014/main" id="{AC59B1B9-653E-A19A-3105-B63A5DDEA98D}"/>
              </a:ext>
            </a:extLst>
          </p:cNvPr>
          <p:cNvGrpSpPr/>
          <p:nvPr/>
        </p:nvGrpSpPr>
        <p:grpSpPr>
          <a:xfrm>
            <a:off x="2602839" y="252142"/>
            <a:ext cx="284050" cy="439797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96E9CA1-3CEE-B9E7-C82B-F65B6ECB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7F4A91C-4C8F-C0EB-703B-1D20AEE0B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243D423-153C-05A0-1AB0-F694ED0FD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66821458-AB5E-2C75-1CC7-007378FA3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F167193-FFAE-2587-4AE7-9083756A5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532A4216-2DEC-66D8-1F68-1CFCA50A2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7C51387-6278-1B98-89A3-1536D8FE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11128832-16D6-21AD-964F-A3E7BD2E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ECD965E0-040A-129F-D221-D0C6BCCE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C4A27C70-0766-20EF-3A82-4E4FAADB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025B96DE-7674-9B69-BC0E-75B313935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5B02D064-206E-4903-9CE3-675829285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6</cp:revision>
  <dcterms:created xsi:type="dcterms:W3CDTF">2025-08-29T04:37:53Z</dcterms:created>
  <dcterms:modified xsi:type="dcterms:W3CDTF">2025-09-09T07:29:51Z</dcterms:modified>
</cp:coreProperties>
</file>